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9" r:id="rId4"/>
    <p:sldMasterId id="2147483680" r:id="rId5"/>
  </p:sldMasterIdLst>
  <p:notesMasterIdLst>
    <p:notesMasterId r:id="rId7"/>
  </p:notesMasterIdLst>
  <p:handoutMasterIdLst>
    <p:handoutMasterId r:id="rId39"/>
  </p:handoutMasterIdLst>
  <p:sldIdLst>
    <p:sldId id="411" r:id="rId6"/>
    <p:sldId id="355" r:id="rId8"/>
    <p:sldId id="363" r:id="rId9"/>
    <p:sldId id="322" r:id="rId10"/>
    <p:sldId id="259" r:id="rId11"/>
    <p:sldId id="401" r:id="rId12"/>
    <p:sldId id="331" r:id="rId13"/>
    <p:sldId id="402" r:id="rId14"/>
    <p:sldId id="261" r:id="rId15"/>
    <p:sldId id="364" r:id="rId16"/>
    <p:sldId id="403" r:id="rId17"/>
    <p:sldId id="267" r:id="rId18"/>
    <p:sldId id="404" r:id="rId19"/>
    <p:sldId id="263" r:id="rId20"/>
    <p:sldId id="405" r:id="rId21"/>
    <p:sldId id="365" r:id="rId22"/>
    <p:sldId id="269" r:id="rId23"/>
    <p:sldId id="406" r:id="rId24"/>
    <p:sldId id="342" r:id="rId25"/>
    <p:sldId id="407" r:id="rId26"/>
    <p:sldId id="366" r:id="rId27"/>
    <p:sldId id="367" r:id="rId28"/>
    <p:sldId id="368" r:id="rId29"/>
    <p:sldId id="278" r:id="rId30"/>
    <p:sldId id="369" r:id="rId31"/>
    <p:sldId id="408" r:id="rId32"/>
    <p:sldId id="409" r:id="rId33"/>
    <p:sldId id="371" r:id="rId34"/>
    <p:sldId id="412" r:id="rId35"/>
    <p:sldId id="340" r:id="rId36"/>
    <p:sldId id="413" r:id="rId37"/>
    <p:sldId id="414"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C97B"/>
    <a:srgbClr val="DFAE59"/>
    <a:srgbClr val="202A36"/>
    <a:srgbClr val="FCB00F"/>
    <a:srgbClr val="E7E7E7"/>
    <a:srgbClr val="14171B"/>
    <a:srgbClr val="484F58"/>
    <a:srgbClr val="1A92A2"/>
    <a:srgbClr val="FF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9" autoAdjust="0"/>
    <p:restoredTop sz="93895" autoAdjust="0"/>
  </p:normalViewPr>
  <p:slideViewPr>
    <p:cSldViewPr snapToGrid="0">
      <p:cViewPr varScale="1">
        <p:scale>
          <a:sx n="107" d="100"/>
          <a:sy n="107" d="100"/>
        </p:scale>
        <p:origin x="78" y="492"/>
      </p:cViewPr>
      <p:guideLst>
        <p:guide orient="horz" pos="960"/>
        <p:guide pos="5107"/>
      </p:guideLst>
    </p:cSldViewPr>
  </p:slideViewPr>
  <p:notesTextViewPr>
    <p:cViewPr>
      <p:scale>
        <a:sx n="66" d="100"/>
        <a:sy n="66" d="100"/>
      </p:scale>
      <p:origin x="0" y="0"/>
    </p:cViewPr>
  </p:notesTextViewPr>
  <p:sorterViewPr>
    <p:cViewPr varScale="1">
      <p:scale>
        <a:sx n="1" d="1"/>
        <a:sy n="1" d="1"/>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handoutMaster" Target="handoutMasters/handoutMaster1.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D2B7A5-5F45-4DA9-B703-C3D9FEDB96E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AAADD8-09B1-4552-9365-0360B1A7322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8A3BF-D9B9-4550-9775-9852C43345F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791B35-2858-4846-B9FF-B00D0872BC4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6D22D1-8C36-4E5F-9289-A157FDF8DC8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93BE40-A44B-4062-8710-8482037A9A6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B22B3D-DBA2-4180-9416-C323F709165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55941D-49DC-4EE6-A2EA-ACB1A97A2AC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88D337-772F-4024-8D37-B5CC89793B7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E8911D-3B2B-43F6-95BD-C300F8D7669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E8911D-3B2B-43F6-95BD-C300F8D7669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8A3BF-D9B9-4550-9775-9852C43345F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791B35-2858-4846-B9FF-B00D0872BC4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30FF38B4-6C3C-4227-8227-88E8AC6FB54D}" type="slidenum">
              <a:rPr lang="zh-CN" altLang="en-US" sz="1200">
                <a:latin typeface="Calibri" panose="020F0502020204030204" pitchFamily="34" charset="0"/>
                <a:ea typeface="宋体" pitchFamily="2" charset="-122"/>
              </a:rPr>
            </a:fld>
            <a:endParaRPr lang="zh-CN" altLang="en-US" sz="1200">
              <a:latin typeface="Calibri" panose="020F0502020204030204"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cxnSp>
        <p:nvCxnSpPr>
          <p:cNvPr id="13" name="直接连接符 12"/>
          <p:cNvCxnSpPr/>
          <p:nvPr userDrawn="1"/>
        </p:nvCxnSpPr>
        <p:spPr>
          <a:xfrm flipV="1">
            <a:off x="825500" y="1230630"/>
            <a:ext cx="10589260" cy="8890"/>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cxnSp>
        <p:nvCxnSpPr>
          <p:cNvPr id="13" name="直接连接符 12"/>
          <p:cNvCxnSpPr/>
          <p:nvPr userDrawn="1"/>
        </p:nvCxnSpPr>
        <p:spPr>
          <a:xfrm flipV="1">
            <a:off x="863600" y="1268730"/>
            <a:ext cx="10237470" cy="20320"/>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cxnSp>
        <p:nvCxnSpPr>
          <p:cNvPr id="13" name="直接连接符 12"/>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cxnSp>
        <p:nvCxnSpPr>
          <p:cNvPr id="13" name="直接连接符 12"/>
          <p:cNvCxnSpPr/>
          <p:nvPr userDrawn="1"/>
        </p:nvCxnSpPr>
        <p:spPr>
          <a:xfrm flipV="1">
            <a:off x="966470" y="1268730"/>
            <a:ext cx="10134600" cy="571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cxnSp>
        <p:nvCxnSpPr>
          <p:cNvPr id="13" name="直接连接符 12"/>
          <p:cNvCxnSpPr/>
          <p:nvPr userDrawn="1"/>
        </p:nvCxnSpPr>
        <p:spPr>
          <a:xfrm flipV="1">
            <a:off x="981075" y="1268730"/>
            <a:ext cx="10119995" cy="20320"/>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cxnSp>
        <p:nvCxnSpPr>
          <p:cNvPr id="13" name="直接连接符 12"/>
          <p:cNvCxnSpPr/>
          <p:nvPr userDrawn="1"/>
        </p:nvCxnSpPr>
        <p:spPr>
          <a:xfrm>
            <a:off x="995680" y="1259840"/>
            <a:ext cx="10105390" cy="8890"/>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F29A10A-2BA3-48EC-97A4-ECAEED06308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C6B532E8-4759-4A04-95B7-616AF75723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542769" y="3236133"/>
            <a:ext cx="1106462" cy="1106462"/>
          </a:xfrm>
          <a:custGeom>
            <a:avLst/>
            <a:gdLst>
              <a:gd name="connsiteX0" fmla="*/ 553231 w 1106462"/>
              <a:gd name="connsiteY0" fmla="*/ 0 h 1106462"/>
              <a:gd name="connsiteX1" fmla="*/ 1106462 w 1106462"/>
              <a:gd name="connsiteY1" fmla="*/ 553231 h 1106462"/>
              <a:gd name="connsiteX2" fmla="*/ 553231 w 1106462"/>
              <a:gd name="connsiteY2" fmla="*/ 1106462 h 1106462"/>
              <a:gd name="connsiteX3" fmla="*/ 0 w 1106462"/>
              <a:gd name="connsiteY3" fmla="*/ 553231 h 1106462"/>
              <a:gd name="connsiteX4" fmla="*/ 553231 w 1106462"/>
              <a:gd name="connsiteY4" fmla="*/ 0 h 1106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462" h="1106462">
                <a:moveTo>
                  <a:pt x="553231" y="0"/>
                </a:moveTo>
                <a:cubicBezTo>
                  <a:pt x="858772" y="0"/>
                  <a:pt x="1106462" y="247690"/>
                  <a:pt x="1106462" y="553231"/>
                </a:cubicBezTo>
                <a:cubicBezTo>
                  <a:pt x="1106462" y="858772"/>
                  <a:pt x="858772" y="1106462"/>
                  <a:pt x="553231" y="1106462"/>
                </a:cubicBezTo>
                <a:cubicBezTo>
                  <a:pt x="247690" y="1106462"/>
                  <a:pt x="0" y="858772"/>
                  <a:pt x="0" y="553231"/>
                </a:cubicBezTo>
                <a:cubicBezTo>
                  <a:pt x="0" y="247690"/>
                  <a:pt x="247690" y="0"/>
                  <a:pt x="553231" y="0"/>
                </a:cubicBezTo>
                <a:close/>
              </a:path>
            </a:pathLst>
          </a:custGeom>
          <a:gradFill>
            <a:gsLst>
              <a:gs pos="0">
                <a:srgbClr val="EEBE81">
                  <a:alpha val="95000"/>
                </a:srgbClr>
              </a:gs>
              <a:gs pos="100000">
                <a:srgbClr val="A36A1E">
                  <a:alpha val="95000"/>
                </a:srgbClr>
              </a:gs>
            </a:gsLst>
            <a:lin ang="5400000" scaled="1"/>
          </a:gradFill>
          <a:ln w="92075">
            <a:solidFill>
              <a:srgbClr val="A36A1E">
                <a:alpha val="18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Autofit/>
          </a:bodyPr>
          <a:lstStyle>
            <a:lvl1pPr>
              <a:defRPr lang="zh-CN" altLang="en-US" sz="1600">
                <a:solidFill>
                  <a:schemeClr val="bg1"/>
                </a:solidFill>
                <a:latin typeface="+mn-ea"/>
              </a:defRPr>
            </a:lvl1pPr>
          </a:lstStyle>
          <a:p>
            <a:pPr marL="0"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7800155" y="3275057"/>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12700">
            <a:solidFill>
              <a:schemeClr val="bg1"/>
            </a:solidFill>
          </a:ln>
        </p:spPr>
        <p:txBody>
          <a:bodyPr wrap="square">
            <a:noAutofit/>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42501" y="2732695"/>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9280151" y="2732697"/>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598701" y="2732697"/>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3920601" y="2732697"/>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343728"/>
            <a:ext cx="2437983" cy="2287588"/>
          </a:xfrm>
          <a:custGeom>
            <a:avLst/>
            <a:gdLst>
              <a:gd name="connsiteX0" fmla="*/ 0 w 2437983"/>
              <a:gd name="connsiteY0" fmla="*/ 0 h 2287588"/>
              <a:gd name="connsiteX1" fmla="*/ 2437983 w 2437983"/>
              <a:gd name="connsiteY1" fmla="*/ 0 h 2287588"/>
              <a:gd name="connsiteX2" fmla="*/ 2437983 w 2437983"/>
              <a:gd name="connsiteY2" fmla="*/ 2287588 h 2287588"/>
              <a:gd name="connsiteX3" fmla="*/ 0 w 2437983"/>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3" h="2287588">
                <a:moveTo>
                  <a:pt x="0" y="0"/>
                </a:moveTo>
                <a:lnTo>
                  <a:pt x="2437983" y="0"/>
                </a:lnTo>
                <a:lnTo>
                  <a:pt x="2437983" y="2287588"/>
                </a:lnTo>
                <a:lnTo>
                  <a:pt x="0" y="228758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542911" y="2026103"/>
            <a:ext cx="2437982" cy="2287588"/>
          </a:xfrm>
          <a:custGeom>
            <a:avLst/>
            <a:gdLst>
              <a:gd name="connsiteX0" fmla="*/ 0 w 2437982"/>
              <a:gd name="connsiteY0" fmla="*/ 0 h 2287588"/>
              <a:gd name="connsiteX1" fmla="*/ 2437982 w 2437982"/>
              <a:gd name="connsiteY1" fmla="*/ 0 h 2287588"/>
              <a:gd name="connsiteX2" fmla="*/ 2437982 w 2437982"/>
              <a:gd name="connsiteY2" fmla="*/ 2287588 h 2287588"/>
              <a:gd name="connsiteX3" fmla="*/ 0 w 2437982"/>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2" h="2287588">
                <a:moveTo>
                  <a:pt x="0" y="0"/>
                </a:moveTo>
                <a:lnTo>
                  <a:pt x="2437982" y="0"/>
                </a:lnTo>
                <a:lnTo>
                  <a:pt x="2437982" y="2287588"/>
                </a:lnTo>
                <a:lnTo>
                  <a:pt x="0" y="228758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11111" y="3343728"/>
            <a:ext cx="2437983" cy="2287588"/>
          </a:xfrm>
          <a:custGeom>
            <a:avLst/>
            <a:gdLst>
              <a:gd name="connsiteX0" fmla="*/ 0 w 2437983"/>
              <a:gd name="connsiteY0" fmla="*/ 0 h 2287588"/>
              <a:gd name="connsiteX1" fmla="*/ 2437983 w 2437983"/>
              <a:gd name="connsiteY1" fmla="*/ 0 h 2287588"/>
              <a:gd name="connsiteX2" fmla="*/ 2437983 w 2437983"/>
              <a:gd name="connsiteY2" fmla="*/ 2287588 h 2287588"/>
              <a:gd name="connsiteX3" fmla="*/ 0 w 2437983"/>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3" h="2287588">
                <a:moveTo>
                  <a:pt x="0" y="0"/>
                </a:moveTo>
                <a:lnTo>
                  <a:pt x="2437983" y="0"/>
                </a:lnTo>
                <a:lnTo>
                  <a:pt x="2437983" y="2287588"/>
                </a:lnTo>
                <a:lnTo>
                  <a:pt x="0" y="2287588"/>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879307" y="2026103"/>
            <a:ext cx="2437982" cy="2287588"/>
          </a:xfrm>
          <a:custGeom>
            <a:avLst/>
            <a:gdLst>
              <a:gd name="connsiteX0" fmla="*/ 0 w 2437982"/>
              <a:gd name="connsiteY0" fmla="*/ 0 h 2287588"/>
              <a:gd name="connsiteX1" fmla="*/ 2437982 w 2437982"/>
              <a:gd name="connsiteY1" fmla="*/ 0 h 2287588"/>
              <a:gd name="connsiteX2" fmla="*/ 2437982 w 2437982"/>
              <a:gd name="connsiteY2" fmla="*/ 2287588 h 2287588"/>
              <a:gd name="connsiteX3" fmla="*/ 0 w 2437982"/>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2" h="2287588">
                <a:moveTo>
                  <a:pt x="0" y="0"/>
                </a:moveTo>
                <a:lnTo>
                  <a:pt x="2437982" y="0"/>
                </a:lnTo>
                <a:lnTo>
                  <a:pt x="2437982" y="2287588"/>
                </a:lnTo>
                <a:lnTo>
                  <a:pt x="0" y="228758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3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890032" y="2344504"/>
            <a:ext cx="1585406" cy="1568930"/>
          </a:xfrm>
          <a:custGeom>
            <a:avLst/>
            <a:gdLst>
              <a:gd name="connsiteX0" fmla="*/ 792703 w 1585406"/>
              <a:gd name="connsiteY0" fmla="*/ 0 h 1568930"/>
              <a:gd name="connsiteX1" fmla="*/ 1585406 w 1585406"/>
              <a:gd name="connsiteY1" fmla="*/ 784465 h 1568930"/>
              <a:gd name="connsiteX2" fmla="*/ 792703 w 1585406"/>
              <a:gd name="connsiteY2" fmla="*/ 1568930 h 1568930"/>
              <a:gd name="connsiteX3" fmla="*/ 0 w 1585406"/>
              <a:gd name="connsiteY3" fmla="*/ 784465 h 1568930"/>
              <a:gd name="connsiteX4" fmla="*/ 792703 w 1585406"/>
              <a:gd name="connsiteY4" fmla="*/ 0 h 1568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406" h="1568930">
                <a:moveTo>
                  <a:pt x="792703" y="0"/>
                </a:moveTo>
                <a:cubicBezTo>
                  <a:pt x="1230501" y="0"/>
                  <a:pt x="1585406" y="351217"/>
                  <a:pt x="1585406" y="784465"/>
                </a:cubicBezTo>
                <a:cubicBezTo>
                  <a:pt x="1585406" y="1217713"/>
                  <a:pt x="1230501" y="1568930"/>
                  <a:pt x="792703" y="1568930"/>
                </a:cubicBezTo>
                <a:cubicBezTo>
                  <a:pt x="354905" y="1568930"/>
                  <a:pt x="0" y="1217713"/>
                  <a:pt x="0" y="784465"/>
                </a:cubicBezTo>
                <a:cubicBezTo>
                  <a:pt x="0" y="351217"/>
                  <a:pt x="354905" y="0"/>
                  <a:pt x="792703"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322565" y="2344504"/>
            <a:ext cx="1585406" cy="1568930"/>
          </a:xfrm>
          <a:custGeom>
            <a:avLst/>
            <a:gdLst>
              <a:gd name="connsiteX0" fmla="*/ 792703 w 1585406"/>
              <a:gd name="connsiteY0" fmla="*/ 0 h 1568930"/>
              <a:gd name="connsiteX1" fmla="*/ 1585406 w 1585406"/>
              <a:gd name="connsiteY1" fmla="*/ 784465 h 1568930"/>
              <a:gd name="connsiteX2" fmla="*/ 792703 w 1585406"/>
              <a:gd name="connsiteY2" fmla="*/ 1568930 h 1568930"/>
              <a:gd name="connsiteX3" fmla="*/ 0 w 1585406"/>
              <a:gd name="connsiteY3" fmla="*/ 784465 h 1568930"/>
              <a:gd name="connsiteX4" fmla="*/ 792703 w 1585406"/>
              <a:gd name="connsiteY4" fmla="*/ 0 h 1568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406" h="1568930">
                <a:moveTo>
                  <a:pt x="792703" y="0"/>
                </a:moveTo>
                <a:cubicBezTo>
                  <a:pt x="1230501" y="0"/>
                  <a:pt x="1585406" y="351217"/>
                  <a:pt x="1585406" y="784465"/>
                </a:cubicBezTo>
                <a:cubicBezTo>
                  <a:pt x="1585406" y="1217713"/>
                  <a:pt x="1230501" y="1568930"/>
                  <a:pt x="792703" y="1568930"/>
                </a:cubicBezTo>
                <a:cubicBezTo>
                  <a:pt x="354905" y="1568930"/>
                  <a:pt x="0" y="1217713"/>
                  <a:pt x="0" y="784465"/>
                </a:cubicBezTo>
                <a:cubicBezTo>
                  <a:pt x="0" y="351217"/>
                  <a:pt x="354905" y="0"/>
                  <a:pt x="79270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43553" y="2344504"/>
            <a:ext cx="1585406" cy="1568930"/>
          </a:xfrm>
          <a:custGeom>
            <a:avLst/>
            <a:gdLst>
              <a:gd name="connsiteX0" fmla="*/ 792703 w 1585406"/>
              <a:gd name="connsiteY0" fmla="*/ 0 h 1568930"/>
              <a:gd name="connsiteX1" fmla="*/ 1585406 w 1585406"/>
              <a:gd name="connsiteY1" fmla="*/ 784465 h 1568930"/>
              <a:gd name="connsiteX2" fmla="*/ 792703 w 1585406"/>
              <a:gd name="connsiteY2" fmla="*/ 1568930 h 1568930"/>
              <a:gd name="connsiteX3" fmla="*/ 0 w 1585406"/>
              <a:gd name="connsiteY3" fmla="*/ 784465 h 1568930"/>
              <a:gd name="connsiteX4" fmla="*/ 792703 w 1585406"/>
              <a:gd name="connsiteY4" fmla="*/ 0 h 1568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406" h="1568930">
                <a:moveTo>
                  <a:pt x="792703" y="0"/>
                </a:moveTo>
                <a:cubicBezTo>
                  <a:pt x="1230501" y="0"/>
                  <a:pt x="1585406" y="351217"/>
                  <a:pt x="1585406" y="784465"/>
                </a:cubicBezTo>
                <a:cubicBezTo>
                  <a:pt x="1585406" y="1217713"/>
                  <a:pt x="1230501" y="1568930"/>
                  <a:pt x="792703" y="1568930"/>
                </a:cubicBezTo>
                <a:cubicBezTo>
                  <a:pt x="354905" y="1568930"/>
                  <a:pt x="0" y="1217713"/>
                  <a:pt x="0" y="784465"/>
                </a:cubicBezTo>
                <a:cubicBezTo>
                  <a:pt x="0" y="351217"/>
                  <a:pt x="354905" y="0"/>
                  <a:pt x="792703"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6"/>
            <a:ext cx="7734300" cy="581183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rot="10800000">
            <a:off x="0" y="0"/>
            <a:ext cx="1219200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2" Type="http://schemas.openxmlformats.org/officeDocument/2006/relationships/theme" Target="../theme/theme3.xml"/><Relationship Id="rId11" Type="http://schemas.openxmlformats.org/officeDocument/2006/relationships/image" Target="../media/image1.jpeg"/><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3" Type="http://schemas.openxmlformats.org/officeDocument/2006/relationships/theme" Target="../theme/theme4.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endPar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endPar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矩形 2"/>
          <p:cNvSpPr/>
          <p:nvPr userDrawn="1"/>
        </p:nvSpPr>
        <p:spPr>
          <a:xfrm>
            <a:off x="0" y="0"/>
            <a:ext cx="12192000" cy="6866367"/>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3765"/>
            <a:fld id="{2E4E8457-BC06-46E7-A022-50363425AE9C}"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37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3765"/>
            <a:fld id="{0CBBB394-6DAB-423B-BD9C-CDD39634F004}"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3.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7" Type="http://schemas.openxmlformats.org/officeDocument/2006/relationships/notesSlide" Target="../notesSlides/notesSlide15.xml"/><Relationship Id="rId16" Type="http://schemas.openxmlformats.org/officeDocument/2006/relationships/slideLayout" Target="../slideLayouts/slideLayout20.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9.xml"/><Relationship Id="rId2" Type="http://schemas.openxmlformats.org/officeDocument/2006/relationships/image" Target="../media/image3.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9.xml"/><Relationship Id="rId2" Type="http://schemas.openxmlformats.org/officeDocument/2006/relationships/image" Target="../media/image4.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4.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4.xml"/><Relationship Id="rId7" Type="http://schemas.openxmlformats.org/officeDocument/2006/relationships/image" Target="../media/image9.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9.xml"/><Relationship Id="rId2" Type="http://schemas.openxmlformats.org/officeDocument/2006/relationships/image" Target="../media/image3.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0.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1.xml"/><Relationship Id="rId2" Type="http://schemas.openxmlformats.org/officeDocument/2006/relationships/image" Target="../media/image3.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0.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8.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566161" y="2321103"/>
            <a:ext cx="5059680" cy="829945"/>
          </a:xfrm>
          <a:prstGeom prst="rect">
            <a:avLst/>
          </a:prstGeom>
          <a:noFill/>
        </p:spPr>
        <p:txBody>
          <a:bodyPr wrap="none" rtlCol="0">
            <a:spAutoFit/>
            <a:scene3d>
              <a:camera prst="orthographicFront"/>
              <a:lightRig rig="threePt" dir="t"/>
            </a:scene3d>
            <a:sp3d contourW="12700"/>
          </a:bodyPr>
          <a:lstStyle/>
          <a:p>
            <a:pPr algn="ctr"/>
            <a:r>
              <a:rPr lang="zh-CN" altLang="en-US" sz="4800" b="1" dirty="0">
                <a:gradFill>
                  <a:gsLst>
                    <a:gs pos="0">
                      <a:srgbClr val="D5A356"/>
                    </a:gs>
                    <a:gs pos="29000">
                      <a:srgbClr val="EFCF78"/>
                    </a:gs>
                  </a:gsLst>
                  <a:lin ang="5400000" scaled="0"/>
                </a:gradFill>
                <a:cs typeface="+mn-ea"/>
                <a:sym typeface="+mn-lt"/>
              </a:rPr>
              <a:t>蓝金毕业答辩模板</a:t>
            </a:r>
            <a:endParaRPr lang="zh-CN" altLang="en-US" sz="4800" b="1" dirty="0">
              <a:gradFill>
                <a:gsLst>
                  <a:gs pos="7000">
                    <a:srgbClr val="D5A356"/>
                  </a:gs>
                  <a:gs pos="70000">
                    <a:srgbClr val="EFCF78"/>
                  </a:gs>
                </a:gsLst>
                <a:lin ang="5400000" scaled="0"/>
              </a:gradFill>
              <a:cs typeface="+mn-ea"/>
              <a:sym typeface="+mn-lt"/>
            </a:endParaRPr>
          </a:p>
        </p:txBody>
      </p:sp>
      <p:sp>
        <p:nvSpPr>
          <p:cNvPr id="50" name="文本框 6"/>
          <p:cNvSpPr txBox="1">
            <a:spLocks noChangeArrowheads="1"/>
          </p:cNvSpPr>
          <p:nvPr/>
        </p:nvSpPr>
        <p:spPr bwMode="auto">
          <a:xfrm>
            <a:off x="3073400" y="3121353"/>
            <a:ext cx="60452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r>
              <a:rPr lang="en-US" altLang="zh-CN" sz="1400" b="1">
                <a:gradFill>
                  <a:gsLst>
                    <a:gs pos="7000">
                      <a:srgbClr val="D5A356"/>
                    </a:gs>
                    <a:gs pos="70000">
                      <a:srgbClr val="EFCF78"/>
                    </a:gs>
                  </a:gsLst>
                  <a:lin ang="5400000" scaled="0"/>
                </a:gradFill>
                <a:latin typeface="+mn-lt"/>
                <a:ea typeface="+mn-ea"/>
                <a:cs typeface="+mn-ea"/>
                <a:sym typeface="+mn-lt"/>
              </a:rPr>
              <a:t>The  XX  University  Academic  Report  &amp;  Thesis  Defense </a:t>
            </a:r>
            <a:endParaRPr lang="en-US" altLang="zh-CN" sz="1400" b="1">
              <a:gradFill>
                <a:gsLst>
                  <a:gs pos="7000">
                    <a:srgbClr val="D5A356"/>
                  </a:gs>
                  <a:gs pos="70000">
                    <a:srgbClr val="EFCF78"/>
                  </a:gs>
                </a:gsLst>
                <a:lin ang="5400000" scaled="0"/>
              </a:gradFill>
              <a:latin typeface="+mn-lt"/>
              <a:ea typeface="+mn-ea"/>
              <a:cs typeface="+mn-ea"/>
              <a:sym typeface="+mn-lt"/>
            </a:endParaRPr>
          </a:p>
        </p:txBody>
      </p:sp>
      <p:sp>
        <p:nvSpPr>
          <p:cNvPr id="51" name="矩形 50"/>
          <p:cNvSpPr/>
          <p:nvPr/>
        </p:nvSpPr>
        <p:spPr>
          <a:xfrm>
            <a:off x="3566160" y="4319270"/>
            <a:ext cx="4758690" cy="368300"/>
          </a:xfrm>
          <a:prstGeom prst="rect">
            <a:avLst/>
          </a:prstGeom>
        </p:spPr>
        <p:txBody>
          <a:bodyPr wrap="square">
            <a:spAutoFit/>
          </a:bodyPr>
          <a:lstStyle/>
          <a:p>
            <a:pPr algn="ctr"/>
            <a:r>
              <a:rPr lang="zh-CN" altLang="en-US" b="1" dirty="0">
                <a:gradFill>
                  <a:gsLst>
                    <a:gs pos="0">
                      <a:srgbClr val="D5A356"/>
                    </a:gs>
                    <a:gs pos="29000">
                      <a:srgbClr val="EFCF78"/>
                    </a:gs>
                  </a:gsLst>
                  <a:lin ang="5400000" scaled="0"/>
                </a:gradFill>
                <a:cs typeface="+mn-ea"/>
                <a:sym typeface="+mn-lt"/>
              </a:rPr>
              <a:t>答辩人</a:t>
            </a:r>
            <a:r>
              <a:rPr lang="zh-CN" altLang="en-US" b="1" dirty="0" smtClean="0">
                <a:gradFill>
                  <a:gsLst>
                    <a:gs pos="0">
                      <a:srgbClr val="D5A356"/>
                    </a:gs>
                    <a:gs pos="29000">
                      <a:srgbClr val="EFCF78"/>
                    </a:gs>
                  </a:gsLst>
                  <a:lin ang="5400000" scaled="0"/>
                </a:gradFill>
                <a:cs typeface="+mn-ea"/>
                <a:sym typeface="+mn-lt"/>
              </a:rPr>
              <a:t>：青课          </a:t>
            </a:r>
            <a:r>
              <a:rPr lang="zh-CN" altLang="en-US" b="1" dirty="0">
                <a:gradFill>
                  <a:gsLst>
                    <a:gs pos="0">
                      <a:srgbClr val="D5A356"/>
                    </a:gs>
                    <a:gs pos="29000">
                      <a:srgbClr val="EFCF78"/>
                    </a:gs>
                  </a:gsLst>
                  <a:lin ang="5400000" scaled="0"/>
                </a:gradFill>
                <a:cs typeface="+mn-ea"/>
                <a:sym typeface="+mn-lt"/>
              </a:rPr>
              <a:t>导师</a:t>
            </a:r>
            <a:r>
              <a:rPr lang="zh-CN" altLang="en-US" b="1" dirty="0" smtClean="0">
                <a:gradFill>
                  <a:gsLst>
                    <a:gs pos="0">
                      <a:srgbClr val="D5A356"/>
                    </a:gs>
                    <a:gs pos="29000">
                      <a:srgbClr val="EFCF78"/>
                    </a:gs>
                  </a:gsLst>
                  <a:lin ang="5400000" scaled="0"/>
                </a:gradFill>
                <a:cs typeface="+mn-ea"/>
                <a:sym typeface="+mn-lt"/>
              </a:rPr>
              <a:t>：青课</a:t>
            </a:r>
            <a:endParaRPr lang="en-US" altLang="zh-CN" b="1" dirty="0">
              <a:gradFill>
                <a:gsLst>
                  <a:gs pos="0">
                    <a:srgbClr val="D5A356"/>
                  </a:gs>
                  <a:gs pos="29000">
                    <a:srgbClr val="EFCF78"/>
                  </a:gs>
                </a:gsLst>
                <a:lin ang="5400000" scaled="0"/>
              </a:gradFill>
              <a:cs typeface="+mn-ea"/>
              <a:sym typeface="+mn-lt"/>
            </a:endParaRPr>
          </a:p>
        </p:txBody>
      </p:sp>
      <p:pic>
        <p:nvPicPr>
          <p:cNvPr id="3" name="Goodbye - Who Is Fancy">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21798" y="-1109002"/>
            <a:ext cx="609600" cy="609600"/>
          </a:xfrm>
          <a:prstGeom prst="rect">
            <a:avLst/>
          </a:prstGeom>
        </p:spPr>
      </p:pic>
      <p:grpSp>
        <p:nvGrpSpPr>
          <p:cNvPr id="8" name="组合 7"/>
          <p:cNvGrpSpPr/>
          <p:nvPr/>
        </p:nvGrpSpPr>
        <p:grpSpPr>
          <a:xfrm>
            <a:off x="3720191" y="3903506"/>
            <a:ext cx="4765384" cy="355600"/>
            <a:chOff x="3720191" y="4391186"/>
            <a:chExt cx="4765384" cy="355600"/>
          </a:xfrm>
        </p:grpSpPr>
        <p:cxnSp>
          <p:nvCxnSpPr>
            <p:cNvPr id="4" name="直接连接符 3"/>
            <p:cNvCxnSpPr/>
            <p:nvPr/>
          </p:nvCxnSpPr>
          <p:spPr>
            <a:xfrm>
              <a:off x="3720191" y="4568986"/>
              <a:ext cx="1976205" cy="0"/>
            </a:xfrm>
            <a:prstGeom prst="line">
              <a:avLst/>
            </a:prstGeom>
            <a:ln>
              <a:solidFill>
                <a:srgbClr val="D5A356"/>
              </a:solidFill>
            </a:ln>
          </p:spPr>
          <p:style>
            <a:lnRef idx="1">
              <a:schemeClr val="accent1"/>
            </a:lnRef>
            <a:fillRef idx="0">
              <a:schemeClr val="accent1"/>
            </a:fillRef>
            <a:effectRef idx="0">
              <a:schemeClr val="accent1"/>
            </a:effectRef>
            <a:fontRef idx="minor">
              <a:schemeClr val="tx1"/>
            </a:fontRef>
          </p:style>
        </p:cxnSp>
        <p:sp>
          <p:nvSpPr>
            <p:cNvPr id="5" name="菱形 4"/>
            <p:cNvSpPr/>
            <p:nvPr/>
          </p:nvSpPr>
          <p:spPr>
            <a:xfrm>
              <a:off x="5925083" y="4391186"/>
              <a:ext cx="355600" cy="355600"/>
            </a:xfrm>
            <a:prstGeom prst="diamond">
              <a:avLst/>
            </a:prstGeom>
            <a:gradFill>
              <a:gsLst>
                <a:gs pos="0">
                  <a:srgbClr val="D5A356"/>
                </a:gs>
                <a:gs pos="29000">
                  <a:srgbClr val="EFCF7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6509370" y="4568986"/>
              <a:ext cx="1976205" cy="0"/>
            </a:xfrm>
            <a:prstGeom prst="line">
              <a:avLst/>
            </a:prstGeom>
            <a:ln>
              <a:solidFill>
                <a:srgbClr val="D5A356"/>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491491" y="3459150"/>
            <a:ext cx="3070225" cy="460375"/>
          </a:xfrm>
          <a:prstGeom prst="rect">
            <a:avLst/>
          </a:prstGeom>
          <a:noFill/>
        </p:spPr>
        <p:txBody>
          <a:bodyPr wrap="none" rtlCol="0">
            <a:spAutoFit/>
          </a:bodyPr>
          <a:lstStyle/>
          <a:p>
            <a:pPr algn="ctr"/>
            <a:r>
              <a:rPr lang="zh-CN" altLang="en-US" sz="2400" b="1" dirty="0">
                <a:solidFill>
                  <a:srgbClr val="EAC97B"/>
                </a:solidFill>
                <a:latin typeface="微软雅黑" panose="020B0503020204020204" pitchFamily="34" charset="-122"/>
                <a:ea typeface="微软雅黑" panose="020B0503020204020204" pitchFamily="34" charset="-122"/>
              </a:rPr>
              <a:t>中国某某大学</a:t>
            </a:r>
            <a:r>
              <a:rPr lang="en-US" altLang="zh-CN" sz="2400" b="1" dirty="0">
                <a:solidFill>
                  <a:srgbClr val="EAC97B"/>
                </a:solidFill>
                <a:latin typeface="微软雅黑" panose="020B0503020204020204" pitchFamily="34" charset="-122"/>
                <a:ea typeface="微软雅黑" panose="020B0503020204020204" pitchFamily="34" charset="-122"/>
              </a:rPr>
              <a:t>/</a:t>
            </a:r>
            <a:r>
              <a:rPr lang="zh-CN" altLang="en-US" sz="2400" b="1" dirty="0">
                <a:solidFill>
                  <a:srgbClr val="EAC97B"/>
                </a:solidFill>
                <a:latin typeface="微软雅黑" panose="020B0503020204020204" pitchFamily="34" charset="-122"/>
                <a:ea typeface="微软雅黑" panose="020B0503020204020204" pitchFamily="34" charset="-122"/>
              </a:rPr>
              <a:t>某某系</a:t>
            </a:r>
            <a:endParaRPr lang="zh-CN" altLang="en-US" sz="2400" b="1" dirty="0">
              <a:solidFill>
                <a:srgbClr val="EAC97B"/>
              </a:solidFill>
              <a:latin typeface="微软雅黑" panose="020B0503020204020204" pitchFamily="34" charset="-122"/>
              <a:ea typeface="微软雅黑" panose="020B0503020204020204" pitchFamily="34" charset="-122"/>
            </a:endParaRPr>
          </a:p>
        </p:txBody>
      </p:sp>
      <p:pic>
        <p:nvPicPr>
          <p:cNvPr id="23" name="图片 22" descr="c5579a44db554d2d7559bfb12274be27"/>
          <p:cNvPicPr>
            <a:picLocks noChangeAspect="1"/>
          </p:cNvPicPr>
          <p:nvPr/>
        </p:nvPicPr>
        <p:blipFill>
          <a:blip r:embed="rId4"/>
          <a:stretch>
            <a:fillRect/>
          </a:stretch>
        </p:blipFill>
        <p:spPr>
          <a:xfrm>
            <a:off x="8264030" y="526097"/>
            <a:ext cx="3736340" cy="4025265"/>
          </a:xfrm>
          <a:prstGeom prst="rect">
            <a:avLst/>
          </a:prstGeom>
        </p:spPr>
      </p:pic>
      <p:pic>
        <p:nvPicPr>
          <p:cNvPr id="24" name="图片 23" descr="0b10cb4d93478ee7983c41425f93d372"/>
          <p:cNvPicPr>
            <a:picLocks noChangeAspect="1"/>
          </p:cNvPicPr>
          <p:nvPr/>
        </p:nvPicPr>
        <p:blipFill>
          <a:blip r:embed="rId5"/>
          <a:srcRect l="19394" r="66818" b="75108"/>
          <a:stretch>
            <a:fillRect/>
          </a:stretch>
        </p:blipFill>
        <p:spPr>
          <a:xfrm rot="19920000">
            <a:off x="130175" y="-226060"/>
            <a:ext cx="1525905" cy="1451610"/>
          </a:xfrm>
          <a:prstGeom prst="rect">
            <a:avLst/>
          </a:prstGeom>
        </p:spPr>
      </p:pic>
      <p:pic>
        <p:nvPicPr>
          <p:cNvPr id="25" name="图片 24" descr="0b10cb4d93478ee7983c41425f93d372"/>
          <p:cNvPicPr>
            <a:picLocks noChangeAspect="1"/>
          </p:cNvPicPr>
          <p:nvPr/>
        </p:nvPicPr>
        <p:blipFill>
          <a:blip r:embed="rId5"/>
          <a:srcRect l="19394" r="66818" b="75108"/>
          <a:stretch>
            <a:fillRect/>
          </a:stretch>
        </p:blipFill>
        <p:spPr>
          <a:xfrm rot="9420000">
            <a:off x="505460" y="586740"/>
            <a:ext cx="2148205" cy="2043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3" presetClass="entr" presetSubtype="16" fill="hold" grpId="0" nodeType="withEffect">
                                  <p:stCondLst>
                                    <p:cond delay="500"/>
                                  </p:stCondLst>
                                  <p:childTnLst>
                                    <p:set>
                                      <p:cBhvr>
                                        <p:cTn id="8" dur="1" fill="hold">
                                          <p:stCondLst>
                                            <p:cond delay="0"/>
                                          </p:stCondLst>
                                        </p:cTn>
                                        <p:tgtEl>
                                          <p:spTgt spid="42"/>
                                        </p:tgtEl>
                                        <p:attrNameLst>
                                          <p:attrName>style.visibility</p:attrName>
                                        </p:attrNameLst>
                                      </p:cBhvr>
                                      <p:to>
                                        <p:strVal val="visible"/>
                                      </p:to>
                                    </p:set>
                                    <p:anim calcmode="lin" valueType="num">
                                      <p:cBhvr>
                                        <p:cTn id="9" dur="1000" fill="hold"/>
                                        <p:tgtEl>
                                          <p:spTgt spid="42"/>
                                        </p:tgtEl>
                                        <p:attrNameLst>
                                          <p:attrName>ppt_w</p:attrName>
                                        </p:attrNameLst>
                                      </p:cBhvr>
                                      <p:tavLst>
                                        <p:tav tm="0">
                                          <p:val>
                                            <p:fltVal val="0"/>
                                          </p:val>
                                        </p:tav>
                                        <p:tav tm="100000">
                                          <p:val>
                                            <p:strVal val="#ppt_w"/>
                                          </p:val>
                                        </p:tav>
                                      </p:tavLst>
                                    </p:anim>
                                    <p:anim calcmode="lin" valueType="num">
                                      <p:cBhvr>
                                        <p:cTn id="10" dur="1000" fill="hold"/>
                                        <p:tgtEl>
                                          <p:spTgt spid="42"/>
                                        </p:tgtEl>
                                        <p:attrNameLst>
                                          <p:attrName>ppt_h</p:attrName>
                                        </p:attrNameLst>
                                      </p:cBhvr>
                                      <p:tavLst>
                                        <p:tav tm="0">
                                          <p:val>
                                            <p:fltVal val="0"/>
                                          </p:val>
                                        </p:tav>
                                        <p:tav tm="100000">
                                          <p:val>
                                            <p:strVal val="#ppt_h"/>
                                          </p:val>
                                        </p:tav>
                                      </p:tavLst>
                                    </p:anim>
                                    <p:animEffect transition="in" filter="fade">
                                      <p:cBhvr>
                                        <p:cTn id="11" dur="1000"/>
                                        <p:tgtEl>
                                          <p:spTgt spid="42"/>
                                        </p:tgtEl>
                                      </p:cBhvr>
                                    </p:animEffect>
                                  </p:childTnLst>
                                </p:cTn>
                              </p:par>
                              <p:par>
                                <p:cTn id="12" presetID="41" presetClass="entr" presetSubtype="0" fill="hold" grpId="0" nodeType="withEffect">
                                  <p:stCondLst>
                                    <p:cond delay="1600"/>
                                  </p:stCondLst>
                                  <p:iterate type="lt">
                                    <p:tmPct val="10000"/>
                                  </p:iterate>
                                  <p:childTnLst>
                                    <p:set>
                                      <p:cBhvr>
                                        <p:cTn id="13" dur="1" fill="hold">
                                          <p:stCondLst>
                                            <p:cond delay="0"/>
                                          </p:stCondLst>
                                        </p:cTn>
                                        <p:tgtEl>
                                          <p:spTgt spid="50"/>
                                        </p:tgtEl>
                                        <p:attrNameLst>
                                          <p:attrName>style.visibility</p:attrName>
                                        </p:attrNameLst>
                                      </p:cBhvr>
                                      <p:to>
                                        <p:strVal val="visible"/>
                                      </p:to>
                                    </p:set>
                                    <p:anim calcmode="lin" valueType="num">
                                      <p:cBhvr>
                                        <p:cTn id="14" dur="25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15" dur="250" fill="hold"/>
                                        <p:tgtEl>
                                          <p:spTgt spid="50"/>
                                        </p:tgtEl>
                                        <p:attrNameLst>
                                          <p:attrName>ppt_y</p:attrName>
                                        </p:attrNameLst>
                                      </p:cBhvr>
                                      <p:tavLst>
                                        <p:tav tm="0">
                                          <p:val>
                                            <p:strVal val="#ppt_y"/>
                                          </p:val>
                                        </p:tav>
                                        <p:tav tm="100000">
                                          <p:val>
                                            <p:strVal val="#ppt_y"/>
                                          </p:val>
                                        </p:tav>
                                      </p:tavLst>
                                    </p:anim>
                                    <p:anim calcmode="lin" valueType="num">
                                      <p:cBhvr>
                                        <p:cTn id="16" dur="25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17" dur="25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18" dur="250" tmFilter="0,0; .5, 1; 1, 1"/>
                                        <p:tgtEl>
                                          <p:spTgt spid="50"/>
                                        </p:tgtEl>
                                      </p:cBhvr>
                                    </p:animEffect>
                                  </p:childTnLst>
                                </p:cTn>
                              </p:par>
                              <p:par>
                                <p:cTn id="19" presetID="16" presetClass="entr" presetSubtype="21" fill="hold" nodeType="withEffect">
                                  <p:stCondLst>
                                    <p:cond delay="400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41" presetClass="entr" presetSubtype="0" fill="hold" grpId="0" nodeType="withEffect">
                                  <p:stCondLst>
                                    <p:cond delay="4500"/>
                                  </p:stCondLst>
                                  <p:iterate type="lt">
                                    <p:tmPct val="10000"/>
                                  </p:iterate>
                                  <p:childTnLst>
                                    <p:set>
                                      <p:cBhvr>
                                        <p:cTn id="23" dur="1" fill="hold">
                                          <p:stCondLst>
                                            <p:cond delay="0"/>
                                          </p:stCondLst>
                                        </p:cTn>
                                        <p:tgtEl>
                                          <p:spTgt spid="51"/>
                                        </p:tgtEl>
                                        <p:attrNameLst>
                                          <p:attrName>style.visibility</p:attrName>
                                        </p:attrNameLst>
                                      </p:cBhvr>
                                      <p:to>
                                        <p:strVal val="visible"/>
                                      </p:to>
                                    </p:set>
                                    <p:anim calcmode="lin" valueType="num">
                                      <p:cBhvr>
                                        <p:cTn id="24" dur="25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25" dur="250" fill="hold"/>
                                        <p:tgtEl>
                                          <p:spTgt spid="51"/>
                                        </p:tgtEl>
                                        <p:attrNameLst>
                                          <p:attrName>ppt_y</p:attrName>
                                        </p:attrNameLst>
                                      </p:cBhvr>
                                      <p:tavLst>
                                        <p:tav tm="0">
                                          <p:val>
                                            <p:strVal val="#ppt_y"/>
                                          </p:val>
                                        </p:tav>
                                        <p:tav tm="100000">
                                          <p:val>
                                            <p:strVal val="#ppt_y"/>
                                          </p:val>
                                        </p:tav>
                                      </p:tavLst>
                                    </p:anim>
                                    <p:anim calcmode="lin" valueType="num">
                                      <p:cBhvr>
                                        <p:cTn id="26" dur="25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27" dur="25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28" dur="250" tmFilter="0,0; .5, 1; 1, 1"/>
                                        <p:tgtEl>
                                          <p:spTgt spid="51"/>
                                        </p:tgtEl>
                                      </p:cBhvr>
                                    </p:animEffect>
                                  </p:childTnLst>
                                </p:cTn>
                              </p:par>
                              <p:par>
                                <p:cTn id="29" presetID="12" presetClass="entr" presetSubtype="4"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ppt_y</p:attrName>
                                        </p:attrNameLst>
                                      </p:cBhvr>
                                      <p:tavLst>
                                        <p:tav tm="0">
                                          <p:val>
                                            <p:strVal val="#ppt_y+#ppt_h*1.125000"/>
                                          </p:val>
                                        </p:tav>
                                        <p:tav tm="100000">
                                          <p:val>
                                            <p:strVal val="#ppt_y"/>
                                          </p:val>
                                        </p:tav>
                                      </p:tavLst>
                                    </p:anim>
                                    <p:animEffect transition="in" filter="wipe(up)">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3"/>
                </p:tgtEl>
              </p:cMediaNode>
            </p:audio>
          </p:childTnLst>
        </p:cTn>
      </p:par>
    </p:tnLst>
    <p:bldLst>
      <p:bldP spid="42" grpId="0"/>
      <p:bldP spid="50" grpId="0"/>
      <p:bldP spid="5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9" name="组合 8"/>
          <p:cNvGrpSpPr/>
          <p:nvPr/>
        </p:nvGrpSpPr>
        <p:grpSpPr>
          <a:xfrm>
            <a:off x="5876380" y="2576043"/>
            <a:ext cx="2821578" cy="458423"/>
            <a:chOff x="5969725" y="1801451"/>
            <a:chExt cx="2821578" cy="458423"/>
          </a:xfrm>
          <a:solidFill>
            <a:srgbClr val="EAC97B"/>
          </a:solidFill>
        </p:grpSpPr>
        <p:sp>
          <p:nvSpPr>
            <p:cNvPr id="10" name="矩形 9"/>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876380" y="3198379"/>
            <a:ext cx="2821578" cy="459854"/>
            <a:chOff x="5969725" y="2398387"/>
            <a:chExt cx="2821578" cy="459854"/>
          </a:xfrm>
          <a:solidFill>
            <a:srgbClr val="EAC97B"/>
          </a:solidFill>
        </p:grpSpPr>
        <p:sp>
          <p:nvSpPr>
            <p:cNvPr id="13" name="矩形 12"/>
            <p:cNvSpPr/>
            <p:nvPr/>
          </p:nvSpPr>
          <p:spPr>
            <a:xfrm>
              <a:off x="5969726" y="2398387"/>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876380" y="3868526"/>
            <a:ext cx="2821578" cy="466057"/>
            <a:chOff x="5969725" y="2972014"/>
            <a:chExt cx="2821578" cy="466057"/>
          </a:xfrm>
          <a:solidFill>
            <a:srgbClr val="EAC97B"/>
          </a:solidFill>
        </p:grpSpPr>
        <p:sp>
          <p:nvSpPr>
            <p:cNvPr id="16" name="矩形 15"/>
            <p:cNvSpPr/>
            <p:nvPr/>
          </p:nvSpPr>
          <p:spPr>
            <a:xfrm>
              <a:off x="5969726" y="2979648"/>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969725" y="2972014"/>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2432597" y="213546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4"/>
          <p:cNvSpPr txBox="1"/>
          <p:nvPr/>
        </p:nvSpPr>
        <p:spPr>
          <a:xfrm>
            <a:off x="2432797" y="3615860"/>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EAC97B"/>
                </a:solidFill>
                <a:latin typeface="微软雅黑" panose="020B0503020204020204" pitchFamily="34" charset="-122"/>
                <a:ea typeface="微软雅黑" panose="020B0503020204020204" pitchFamily="34" charset="-122"/>
              </a:rPr>
              <a:t>第二章</a:t>
            </a:r>
            <a:endParaRPr lang="zh-CN" altLang="en-US" sz="2400" b="1" dirty="0">
              <a:solidFill>
                <a:srgbClr val="EAC97B"/>
              </a:solidFill>
              <a:latin typeface="微软雅黑" panose="020B0503020204020204" pitchFamily="34" charset="-122"/>
              <a:ea typeface="微软雅黑" panose="020B0503020204020204" pitchFamily="34" charset="-122"/>
            </a:endParaRPr>
          </a:p>
        </p:txBody>
      </p:sp>
      <p:sp>
        <p:nvSpPr>
          <p:cNvPr id="37" name="椭圆 36"/>
          <p:cNvSpPr/>
          <p:nvPr/>
        </p:nvSpPr>
        <p:spPr>
          <a:xfrm>
            <a:off x="2521113" y="225446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6155957" y="2657763"/>
            <a:ext cx="2262158" cy="1556074"/>
            <a:chOff x="6155957" y="1837451"/>
            <a:chExt cx="2262158" cy="1556074"/>
          </a:xfrm>
        </p:grpSpPr>
        <p:sp>
          <p:nvSpPr>
            <p:cNvPr id="40" name="矩形 39"/>
            <p:cNvSpPr/>
            <p:nvPr/>
          </p:nvSpPr>
          <p:spPr>
            <a:xfrm>
              <a:off x="6155957" y="1837451"/>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研究思路</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41" name="矩形 40"/>
            <p:cNvSpPr/>
            <p:nvPr/>
          </p:nvSpPr>
          <p:spPr>
            <a:xfrm>
              <a:off x="6155957" y="2442932"/>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研究方案</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42" name="矩形 41"/>
            <p:cNvSpPr/>
            <p:nvPr/>
          </p:nvSpPr>
          <p:spPr>
            <a:xfrm>
              <a:off x="6155957" y="3024193"/>
              <a:ext cx="2262158"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研究方案可行性论证</a:t>
              </a:r>
              <a:endParaRPr lang="zh-CN" altLang="en-US" b="1" dirty="0">
                <a:solidFill>
                  <a:srgbClr val="202A36"/>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4808680" y="1304417"/>
            <a:ext cx="4493538" cy="830997"/>
          </a:xfrm>
          <a:prstGeom prst="rect">
            <a:avLst/>
          </a:prstGeom>
          <a:noFill/>
        </p:spPr>
        <p:txBody>
          <a:bodyPr wrap="none" rtlCol="0">
            <a:spAutoFit/>
          </a:bodyPr>
          <a:lstStyle/>
          <a:p>
            <a:pPr algn="ctr"/>
            <a:r>
              <a:rPr lang="zh-CN" altLang="en-US" sz="4800" b="1" dirty="0">
                <a:solidFill>
                  <a:srgbClr val="EAC97B"/>
                </a:solidFill>
                <a:latin typeface="微软雅黑" panose="020B0503020204020204" pitchFamily="34" charset="-122"/>
                <a:ea typeface="微软雅黑" panose="020B0503020204020204" pitchFamily="34" charset="-122"/>
              </a:rPr>
              <a:t>研究方法与思路</a:t>
            </a:r>
            <a:endParaRPr lang="zh-CN" altLang="en-US" sz="4800" b="1" dirty="0">
              <a:solidFill>
                <a:srgbClr val="EAC97B"/>
              </a:solidFill>
              <a:latin typeface="微软雅黑" panose="020B0503020204020204" pitchFamily="34" charset="-122"/>
              <a:ea typeface="微软雅黑" panose="020B0503020204020204" pitchFamily="34" charset="-122"/>
            </a:endParaRPr>
          </a:p>
        </p:txBody>
      </p:sp>
      <p:sp>
        <p:nvSpPr>
          <p:cNvPr id="46" name="Freeform 12"/>
          <p:cNvSpPr>
            <a:spLocks noEditPoints="1"/>
          </p:cNvSpPr>
          <p:nvPr/>
        </p:nvSpPr>
        <p:spPr bwMode="auto">
          <a:xfrm>
            <a:off x="3043588" y="2485835"/>
            <a:ext cx="1015372" cy="1085242"/>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EAC97B"/>
          </a:solidFill>
          <a:ln>
            <a:noFill/>
          </a:ln>
        </p:spPr>
        <p:txBody>
          <a:bodyPr vert="horz" wrap="square" lIns="91440" tIns="45720" rIns="91440" bIns="45720" numCol="1" anchor="t" anchorCtr="0" compatLnSpc="1"/>
          <a:lstStyle/>
          <a:p>
            <a:endParaRPr lang="zh-CN" altLang="en-US"/>
          </a:p>
        </p:txBody>
      </p:sp>
      <p:pic>
        <p:nvPicPr>
          <p:cNvPr id="21" name="图片 20" descr="c5579a44db554d2d7559bfb12274be27"/>
          <p:cNvPicPr>
            <a:picLocks noChangeAspect="1"/>
          </p:cNvPicPr>
          <p:nvPr/>
        </p:nvPicPr>
        <p:blipFill>
          <a:blip r:embed="rId2"/>
          <a:stretch>
            <a:fillRect/>
          </a:stretch>
        </p:blipFill>
        <p:spPr>
          <a:xfrm flipH="1">
            <a:off x="314325" y="1657985"/>
            <a:ext cx="2543810" cy="2740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Effect transition="in" filter="fade">
                                      <p:cBhvr>
                                        <p:cTn id="27" dur="500"/>
                                        <p:tgtEl>
                                          <p:spTgt spid="36"/>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par>
                          <p:cTn id="32" fill="hold">
                            <p:stCondLst>
                              <p:cond delay="3000"/>
                            </p:stCondLst>
                            <p:childTnLst>
                              <p:par>
                                <p:cTn id="33" presetID="2" presetClass="entr" presetSubtype="2"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1+#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2"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47" presetClass="entr" presetSubtype="0"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1000"/>
                                        <p:tgtEl>
                                          <p:spTgt spid="39"/>
                                        </p:tgtEl>
                                      </p:cBhvr>
                                    </p:animEffect>
                                    <p:anim calcmode="lin" valueType="num">
                                      <p:cBhvr>
                                        <p:cTn id="51" dur="1000" fill="hold"/>
                                        <p:tgtEl>
                                          <p:spTgt spid="39"/>
                                        </p:tgtEl>
                                        <p:attrNameLst>
                                          <p:attrName>ppt_x</p:attrName>
                                        </p:attrNameLst>
                                      </p:cBhvr>
                                      <p:tavLst>
                                        <p:tav tm="0">
                                          <p:val>
                                            <p:strVal val="#ppt_x"/>
                                          </p:val>
                                        </p:tav>
                                        <p:tav tm="100000">
                                          <p:val>
                                            <p:strVal val="#ppt_x"/>
                                          </p:val>
                                        </p:tav>
                                      </p:tavLst>
                                    </p:anim>
                                    <p:anim calcmode="lin" valueType="num">
                                      <p:cBhvr>
                                        <p:cTn id="52" dur="1000" fill="hold"/>
                                        <p:tgtEl>
                                          <p:spTgt spid="39"/>
                                        </p:tgtEl>
                                        <p:attrNameLst>
                                          <p:attrName>ppt_y</p:attrName>
                                        </p:attrNameLst>
                                      </p:cBhvr>
                                      <p:tavLst>
                                        <p:tav tm="0">
                                          <p:val>
                                            <p:strVal val="#ppt_y-.1"/>
                                          </p:val>
                                        </p:tav>
                                        <p:tav tm="100000">
                                          <p:val>
                                            <p:strVal val="#ppt_y"/>
                                          </p:val>
                                        </p:tav>
                                      </p:tavLst>
                                    </p:anim>
                                  </p:childTnLst>
                                </p:cTn>
                              </p:par>
                            </p:childTnLst>
                          </p:cTn>
                        </p:par>
                        <p:par>
                          <p:cTn id="53" fill="hold">
                            <p:stCondLst>
                              <p:cond delay="5500"/>
                            </p:stCondLst>
                            <p:childTnLst>
                              <p:par>
                                <p:cTn id="54" presetID="10" presetClass="entr" presetSubtype="0" fill="hold" grpId="1"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1"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1"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1"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1"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6000"/>
                            </p:stCondLst>
                            <p:childTnLst>
                              <p:par>
                                <p:cTn id="85"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6" dur="2000" fill="hold"/>
                                        <p:tgtEl>
                                          <p:spTgt spid="26"/>
                                        </p:tgtEl>
                                        <p:attrNameLst>
                                          <p:attrName>ppt_x</p:attrName>
                                          <p:attrName>ppt_y</p:attrName>
                                        </p:attrNameLst>
                                      </p:cBhvr>
                                      <p:rCtr x="17" y="18981"/>
                                    </p:animMotion>
                                  </p:childTnLst>
                                </p:cTn>
                              </p:par>
                              <p:par>
                                <p:cTn id="87"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8" dur="2000" fill="hold"/>
                                        <p:tgtEl>
                                          <p:spTgt spid="27"/>
                                        </p:tgtEl>
                                        <p:attrNameLst>
                                          <p:attrName>ppt_x</p:attrName>
                                          <p:attrName>ppt_y</p:attrName>
                                        </p:attrNameLst>
                                      </p:cBhvr>
                                      <p:rCtr x="17" y="18981"/>
                                    </p:animMotion>
                                  </p:childTnLst>
                                </p:cTn>
                              </p:par>
                              <p:par>
                                <p:cTn id="89"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28"/>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29"/>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30"/>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31"/>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32"/>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33"/>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34"/>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35"/>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p:bldP spid="37" grpId="0" bldLvl="0" animBg="1"/>
      <p:bldP spid="5" grpId="0"/>
      <p:bldP spid="4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38085" y="1667985"/>
            <a:ext cx="6232849" cy="4266089"/>
            <a:chOff x="938085" y="1667985"/>
            <a:chExt cx="6232849" cy="4266089"/>
          </a:xfrm>
        </p:grpSpPr>
        <p:sp>
          <p:nvSpPr>
            <p:cNvPr id="102" name="圆角矩形 65"/>
            <p:cNvSpPr/>
            <p:nvPr/>
          </p:nvSpPr>
          <p:spPr>
            <a:xfrm>
              <a:off x="5499577" y="5569901"/>
              <a:ext cx="1671356" cy="364173"/>
            </a:xfrm>
            <a:prstGeom prst="roundRect">
              <a:avLst>
                <a:gd name="adj" fmla="val 50000"/>
              </a:avLst>
            </a:prstGeom>
            <a:gradFill>
              <a:gsLst>
                <a:gs pos="0">
                  <a:srgbClr val="D59430"/>
                </a:gs>
                <a:gs pos="37000">
                  <a:srgbClr val="E4BB6D"/>
                </a:gs>
                <a:gs pos="70000">
                  <a:srgbClr val="F8E79A"/>
                </a:gs>
                <a:gs pos="100000">
                  <a:srgbClr val="D59430"/>
                </a:gs>
              </a:gsLst>
              <a:lin ang="2700000" scaled="1"/>
            </a:gradFill>
            <a:ln w="12700" cap="flat" cmpd="sng" algn="ctr">
              <a:no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117" name="文本框 116"/>
            <p:cNvSpPr txBox="1"/>
            <p:nvPr/>
          </p:nvSpPr>
          <p:spPr>
            <a:xfrm>
              <a:off x="5499576" y="5585076"/>
              <a:ext cx="167135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latin typeface="微软雅黑" panose="020B0503020204020204" pitchFamily="34" charset="-122"/>
                  <a:cs typeface="Open Sans Semibold" panose="020B0706030804020204" pitchFamily="34" charset="0"/>
                </a:rPr>
                <a:t>点击添加文字 </a:t>
              </a:r>
              <a:r>
                <a:rPr lang="en-US" altLang="zh-CN" sz="1600" dirty="0">
                  <a:latin typeface="微软雅黑" panose="020B0503020204020204" pitchFamily="34" charset="-122"/>
                  <a:cs typeface="Open Sans Semibold" panose="020B0706030804020204" pitchFamily="34" charset="0"/>
                </a:rPr>
                <a:t> </a:t>
              </a:r>
              <a:endParaRPr lang="zh-CN" altLang="en-US" sz="1600" dirty="0">
                <a:latin typeface="微软雅黑" panose="020B0503020204020204" pitchFamily="34" charset="-122"/>
                <a:cs typeface="Open Sans Semibold" panose="020B0706030804020204" pitchFamily="34" charset="0"/>
              </a:endParaRPr>
            </a:p>
          </p:txBody>
        </p:sp>
        <p:sp>
          <p:nvSpPr>
            <p:cNvPr id="97" name="圆角矩形 55"/>
            <p:cNvSpPr/>
            <p:nvPr/>
          </p:nvSpPr>
          <p:spPr>
            <a:xfrm>
              <a:off x="5499577" y="1667985"/>
              <a:ext cx="1671356" cy="364173"/>
            </a:xfrm>
            <a:prstGeom prst="roundRect">
              <a:avLst>
                <a:gd name="adj" fmla="val 50000"/>
              </a:avLst>
            </a:prstGeom>
            <a:gradFill>
              <a:gsLst>
                <a:gs pos="0">
                  <a:srgbClr val="D59430"/>
                </a:gs>
                <a:gs pos="37000">
                  <a:srgbClr val="E4BB6D"/>
                </a:gs>
                <a:gs pos="70000">
                  <a:srgbClr val="F8E79A"/>
                </a:gs>
                <a:gs pos="100000">
                  <a:srgbClr val="D59430"/>
                </a:gs>
              </a:gsLst>
              <a:lin ang="2700000" scaled="1"/>
            </a:gradFill>
            <a:ln w="12700" cap="flat" cmpd="sng" algn="ctr">
              <a:no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98" name="圆角矩形 56"/>
            <p:cNvSpPr/>
            <p:nvPr/>
          </p:nvSpPr>
          <p:spPr>
            <a:xfrm>
              <a:off x="5499577" y="2437605"/>
              <a:ext cx="1671356" cy="364173"/>
            </a:xfrm>
            <a:prstGeom prst="roundRect">
              <a:avLst>
                <a:gd name="adj" fmla="val 50000"/>
              </a:avLst>
            </a:prstGeom>
            <a:gradFill>
              <a:gsLst>
                <a:gs pos="0">
                  <a:srgbClr val="D59430"/>
                </a:gs>
                <a:gs pos="37000">
                  <a:srgbClr val="E4BB6D"/>
                </a:gs>
                <a:gs pos="70000">
                  <a:srgbClr val="F8E79A"/>
                </a:gs>
                <a:gs pos="100000">
                  <a:srgbClr val="D59430"/>
                </a:gs>
              </a:gsLst>
              <a:lin ang="2700000" scaled="1"/>
            </a:gradFill>
            <a:ln w="12700" cap="flat" cmpd="sng" algn="ctr">
              <a:no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99" name="圆角矩形 57"/>
            <p:cNvSpPr/>
            <p:nvPr/>
          </p:nvSpPr>
          <p:spPr>
            <a:xfrm>
              <a:off x="5499577" y="3218973"/>
              <a:ext cx="1671356" cy="364173"/>
            </a:xfrm>
            <a:prstGeom prst="roundRect">
              <a:avLst>
                <a:gd name="adj" fmla="val 50000"/>
              </a:avLst>
            </a:prstGeom>
            <a:gradFill>
              <a:gsLst>
                <a:gs pos="0">
                  <a:srgbClr val="D59430"/>
                </a:gs>
                <a:gs pos="37000">
                  <a:srgbClr val="E4BB6D"/>
                </a:gs>
                <a:gs pos="70000">
                  <a:srgbClr val="F8E79A"/>
                </a:gs>
                <a:gs pos="100000">
                  <a:srgbClr val="D59430"/>
                </a:gs>
              </a:gsLst>
              <a:lin ang="2700000" scaled="1"/>
            </a:gradFill>
            <a:ln w="12700" cap="flat" cmpd="sng" algn="ctr">
              <a:no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100" name="圆角矩形 58"/>
            <p:cNvSpPr/>
            <p:nvPr/>
          </p:nvSpPr>
          <p:spPr>
            <a:xfrm>
              <a:off x="5499577" y="3976845"/>
              <a:ext cx="1671356" cy="364173"/>
            </a:xfrm>
            <a:prstGeom prst="roundRect">
              <a:avLst>
                <a:gd name="adj" fmla="val 50000"/>
              </a:avLst>
            </a:prstGeom>
            <a:gradFill>
              <a:gsLst>
                <a:gs pos="0">
                  <a:srgbClr val="D59430"/>
                </a:gs>
                <a:gs pos="37000">
                  <a:srgbClr val="E4BB6D"/>
                </a:gs>
                <a:gs pos="70000">
                  <a:srgbClr val="F8E79A"/>
                </a:gs>
                <a:gs pos="100000">
                  <a:srgbClr val="D59430"/>
                </a:gs>
              </a:gsLst>
              <a:lin ang="2700000" scaled="1"/>
            </a:gradFill>
            <a:ln w="12700" cap="flat" cmpd="sng" algn="ctr">
              <a:no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101" name="圆角矩形 64"/>
            <p:cNvSpPr/>
            <p:nvPr/>
          </p:nvSpPr>
          <p:spPr>
            <a:xfrm>
              <a:off x="5499577" y="4812029"/>
              <a:ext cx="1671356" cy="364173"/>
            </a:xfrm>
            <a:prstGeom prst="roundRect">
              <a:avLst>
                <a:gd name="adj" fmla="val 50000"/>
              </a:avLst>
            </a:prstGeom>
            <a:gradFill>
              <a:gsLst>
                <a:gs pos="0">
                  <a:srgbClr val="D59430"/>
                </a:gs>
                <a:gs pos="37000">
                  <a:srgbClr val="E4BB6D"/>
                </a:gs>
                <a:gs pos="70000">
                  <a:srgbClr val="F8E79A"/>
                </a:gs>
                <a:gs pos="100000">
                  <a:srgbClr val="D59430"/>
                </a:gs>
              </a:gsLst>
              <a:lin ang="2700000" scaled="1"/>
            </a:gradFill>
            <a:ln w="12700" cap="flat" cmpd="sng" algn="ctr">
              <a:no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112" name="文本框 111"/>
            <p:cNvSpPr txBox="1"/>
            <p:nvPr/>
          </p:nvSpPr>
          <p:spPr>
            <a:xfrm>
              <a:off x="5499576" y="1678255"/>
              <a:ext cx="167135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latin typeface="微软雅黑" panose="020B0503020204020204" pitchFamily="34" charset="-122"/>
                  <a:cs typeface="Open Sans Semibold" panose="020B0706030804020204" pitchFamily="34" charset="0"/>
                </a:rPr>
                <a:t>点击添加文字 </a:t>
              </a:r>
              <a:r>
                <a:rPr lang="en-US" altLang="zh-CN" sz="1600" dirty="0">
                  <a:latin typeface="微软雅黑" panose="020B0503020204020204" pitchFamily="34" charset="-122"/>
                  <a:cs typeface="Open Sans Semibold" panose="020B0706030804020204" pitchFamily="34" charset="0"/>
                </a:rPr>
                <a:t> </a:t>
              </a:r>
              <a:endParaRPr lang="zh-CN" altLang="en-US" sz="1600" dirty="0">
                <a:latin typeface="微软雅黑" panose="020B0503020204020204" pitchFamily="34" charset="-122"/>
                <a:cs typeface="Open Sans Semibold" panose="020B0706030804020204" pitchFamily="34" charset="0"/>
              </a:endParaRPr>
            </a:p>
          </p:txBody>
        </p:sp>
        <p:sp>
          <p:nvSpPr>
            <p:cNvPr id="113" name="文本框 112"/>
            <p:cNvSpPr txBox="1"/>
            <p:nvPr/>
          </p:nvSpPr>
          <p:spPr>
            <a:xfrm>
              <a:off x="5499576" y="2454225"/>
              <a:ext cx="167135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latin typeface="微软雅黑" panose="020B0503020204020204" pitchFamily="34" charset="-122"/>
                  <a:cs typeface="Open Sans Semibold" panose="020B0706030804020204" pitchFamily="34" charset="0"/>
                </a:rPr>
                <a:t>点击添加文字 </a:t>
              </a:r>
              <a:r>
                <a:rPr lang="en-US" altLang="zh-CN" sz="1600" dirty="0">
                  <a:latin typeface="微软雅黑" panose="020B0503020204020204" pitchFamily="34" charset="-122"/>
                  <a:cs typeface="Open Sans Semibold" panose="020B0706030804020204" pitchFamily="34" charset="0"/>
                </a:rPr>
                <a:t> </a:t>
              </a:r>
              <a:endParaRPr lang="zh-CN" altLang="en-US" sz="1600" dirty="0">
                <a:latin typeface="微软雅黑" panose="020B0503020204020204" pitchFamily="34" charset="-122"/>
                <a:cs typeface="Open Sans Semibold" panose="020B0706030804020204" pitchFamily="34" charset="0"/>
              </a:endParaRPr>
            </a:p>
          </p:txBody>
        </p:sp>
        <p:sp>
          <p:nvSpPr>
            <p:cNvPr id="114" name="文本框 113"/>
            <p:cNvSpPr txBox="1"/>
            <p:nvPr/>
          </p:nvSpPr>
          <p:spPr>
            <a:xfrm>
              <a:off x="5499576" y="3233240"/>
              <a:ext cx="167135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latin typeface="微软雅黑" panose="020B0503020204020204" pitchFamily="34" charset="-122"/>
                  <a:cs typeface="Open Sans Semibold" panose="020B0706030804020204" pitchFamily="34" charset="0"/>
                </a:rPr>
                <a:t>点击添加文字 </a:t>
              </a:r>
              <a:r>
                <a:rPr lang="en-US" altLang="zh-CN" sz="1600" dirty="0">
                  <a:latin typeface="微软雅黑" panose="020B0503020204020204" pitchFamily="34" charset="-122"/>
                  <a:cs typeface="Open Sans Semibold" panose="020B0706030804020204" pitchFamily="34" charset="0"/>
                </a:rPr>
                <a:t> </a:t>
              </a:r>
              <a:endParaRPr lang="zh-CN" altLang="en-US" sz="1600" dirty="0">
                <a:latin typeface="微软雅黑" panose="020B0503020204020204" pitchFamily="34" charset="-122"/>
                <a:cs typeface="Open Sans Semibold" panose="020B0706030804020204" pitchFamily="34" charset="0"/>
              </a:endParaRPr>
            </a:p>
          </p:txBody>
        </p:sp>
        <p:sp>
          <p:nvSpPr>
            <p:cNvPr id="115" name="文本框 114"/>
            <p:cNvSpPr txBox="1"/>
            <p:nvPr/>
          </p:nvSpPr>
          <p:spPr>
            <a:xfrm>
              <a:off x="5499576" y="3995908"/>
              <a:ext cx="167135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latin typeface="微软雅黑" panose="020B0503020204020204" pitchFamily="34" charset="-122"/>
                  <a:cs typeface="Open Sans Semibold" panose="020B0706030804020204" pitchFamily="34" charset="0"/>
                </a:rPr>
                <a:t>点击添加文字 </a:t>
              </a:r>
              <a:r>
                <a:rPr lang="en-US" altLang="zh-CN" sz="1600" dirty="0">
                  <a:latin typeface="微软雅黑" panose="020B0503020204020204" pitchFamily="34" charset="-122"/>
                  <a:cs typeface="Open Sans Semibold" panose="020B0706030804020204" pitchFamily="34" charset="0"/>
                </a:rPr>
                <a:t> </a:t>
              </a:r>
              <a:endParaRPr lang="zh-CN" altLang="en-US" sz="1600" dirty="0">
                <a:latin typeface="微软雅黑" panose="020B0503020204020204" pitchFamily="34" charset="-122"/>
                <a:cs typeface="Open Sans Semibold" panose="020B0706030804020204" pitchFamily="34" charset="0"/>
              </a:endParaRPr>
            </a:p>
          </p:txBody>
        </p:sp>
        <p:sp>
          <p:nvSpPr>
            <p:cNvPr id="116" name="文本框 115"/>
            <p:cNvSpPr txBox="1"/>
            <p:nvPr/>
          </p:nvSpPr>
          <p:spPr>
            <a:xfrm>
              <a:off x="5499576" y="4822408"/>
              <a:ext cx="1671358" cy="338554"/>
            </a:xfrm>
            <a:prstGeom prst="rect">
              <a:avLst/>
            </a:prstGeom>
            <a:noFill/>
          </p:spPr>
          <p:txBody>
            <a:bodyPr wrap="square" rtlCol="0">
              <a:spAutoFit/>
              <a:scene3d>
                <a:camera prst="orthographicFront"/>
                <a:lightRig rig="threePt" dir="t"/>
              </a:scene3d>
              <a:sp3d contourW="12700"/>
            </a:bodyPr>
            <a:lstStyle/>
            <a:p>
              <a:pPr algn="ctr"/>
              <a:r>
                <a:rPr lang="zh-CN" altLang="en-US" sz="1600" dirty="0">
                  <a:latin typeface="微软雅黑" panose="020B0503020204020204" pitchFamily="34" charset="-122"/>
                  <a:cs typeface="Open Sans Semibold" panose="020B0706030804020204" pitchFamily="34" charset="0"/>
                </a:rPr>
                <a:t>点击添加文字 </a:t>
              </a:r>
              <a:r>
                <a:rPr lang="en-US" altLang="zh-CN" sz="1600" dirty="0">
                  <a:latin typeface="微软雅黑" panose="020B0503020204020204" pitchFamily="34" charset="-122"/>
                  <a:cs typeface="Open Sans Semibold" panose="020B0706030804020204" pitchFamily="34" charset="0"/>
                </a:rPr>
                <a:t> </a:t>
              </a:r>
              <a:endParaRPr lang="zh-CN" altLang="en-US" sz="1600" dirty="0">
                <a:latin typeface="微软雅黑" panose="020B0503020204020204" pitchFamily="34" charset="-122"/>
                <a:cs typeface="Open Sans Semibold" panose="020B0706030804020204" pitchFamily="34" charset="0"/>
              </a:endParaRPr>
            </a:p>
          </p:txBody>
        </p:sp>
        <p:cxnSp>
          <p:nvCxnSpPr>
            <p:cNvPr id="64" name="直接连接符 63"/>
            <p:cNvCxnSpPr/>
            <p:nvPr/>
          </p:nvCxnSpPr>
          <p:spPr>
            <a:xfrm>
              <a:off x="3170872" y="3790632"/>
              <a:ext cx="480982" cy="0"/>
            </a:xfrm>
            <a:prstGeom prst="line">
              <a:avLst/>
            </a:prstGeom>
            <a:noFill/>
            <a:ln w="9525" cap="flat" cmpd="sng" algn="ctr">
              <a:solidFill>
                <a:schemeClr val="bg1">
                  <a:lumMod val="65000"/>
                </a:schemeClr>
              </a:solidFill>
              <a:prstDash val="sysDash"/>
              <a:miter lim="800000"/>
            </a:ln>
            <a:effectLst/>
          </p:spPr>
        </p:cxnSp>
        <p:cxnSp>
          <p:nvCxnSpPr>
            <p:cNvPr id="66" name="直接连接符 65"/>
            <p:cNvCxnSpPr/>
            <p:nvPr/>
          </p:nvCxnSpPr>
          <p:spPr>
            <a:xfrm>
              <a:off x="3388360" y="2234882"/>
              <a:ext cx="350997" cy="0"/>
            </a:xfrm>
            <a:prstGeom prst="line">
              <a:avLst/>
            </a:prstGeom>
            <a:noFill/>
            <a:ln w="9525" cap="flat" cmpd="sng" algn="ctr">
              <a:solidFill>
                <a:schemeClr val="bg1">
                  <a:lumMod val="65000"/>
                </a:schemeClr>
              </a:solidFill>
              <a:prstDash val="sysDash"/>
              <a:miter lim="800000"/>
            </a:ln>
            <a:effectLst/>
          </p:spPr>
        </p:cxnSp>
        <p:cxnSp>
          <p:nvCxnSpPr>
            <p:cNvPr id="67" name="直接连接符 66"/>
            <p:cNvCxnSpPr/>
            <p:nvPr/>
          </p:nvCxnSpPr>
          <p:spPr>
            <a:xfrm>
              <a:off x="3388519" y="2234882"/>
              <a:ext cx="0" cy="3124200"/>
            </a:xfrm>
            <a:prstGeom prst="line">
              <a:avLst/>
            </a:prstGeom>
            <a:noFill/>
            <a:ln w="9525" cap="flat" cmpd="sng" algn="ctr">
              <a:solidFill>
                <a:schemeClr val="bg1">
                  <a:lumMod val="65000"/>
                </a:schemeClr>
              </a:solidFill>
              <a:prstDash val="sysDash"/>
              <a:miter lim="800000"/>
            </a:ln>
            <a:effectLst/>
          </p:spPr>
        </p:cxnSp>
        <p:cxnSp>
          <p:nvCxnSpPr>
            <p:cNvPr id="68" name="直接连接符 67"/>
            <p:cNvCxnSpPr/>
            <p:nvPr/>
          </p:nvCxnSpPr>
          <p:spPr>
            <a:xfrm>
              <a:off x="4804410" y="3790632"/>
              <a:ext cx="350997" cy="0"/>
            </a:xfrm>
            <a:prstGeom prst="line">
              <a:avLst/>
            </a:prstGeom>
            <a:noFill/>
            <a:ln w="9525" cap="flat" cmpd="sng" algn="ctr">
              <a:solidFill>
                <a:schemeClr val="bg1">
                  <a:lumMod val="65000"/>
                </a:schemeClr>
              </a:solidFill>
              <a:prstDash val="sysDash"/>
              <a:miter lim="800000"/>
            </a:ln>
            <a:effectLst/>
          </p:spPr>
        </p:cxnSp>
        <p:cxnSp>
          <p:nvCxnSpPr>
            <p:cNvPr id="69" name="直接连接符 68"/>
            <p:cNvCxnSpPr/>
            <p:nvPr/>
          </p:nvCxnSpPr>
          <p:spPr>
            <a:xfrm>
              <a:off x="5148580" y="3401060"/>
              <a:ext cx="350997" cy="0"/>
            </a:xfrm>
            <a:prstGeom prst="line">
              <a:avLst/>
            </a:prstGeom>
            <a:noFill/>
            <a:ln w="9525" cap="flat" cmpd="sng" algn="ctr">
              <a:solidFill>
                <a:schemeClr val="bg1">
                  <a:lumMod val="65000"/>
                </a:schemeClr>
              </a:solidFill>
              <a:prstDash val="sysDash"/>
              <a:miter lim="800000"/>
            </a:ln>
            <a:effectLst/>
          </p:spPr>
        </p:cxnSp>
        <p:cxnSp>
          <p:nvCxnSpPr>
            <p:cNvPr id="70" name="直接连接符 69"/>
            <p:cNvCxnSpPr/>
            <p:nvPr/>
          </p:nvCxnSpPr>
          <p:spPr>
            <a:xfrm>
              <a:off x="5148580" y="4170680"/>
              <a:ext cx="350997" cy="0"/>
            </a:xfrm>
            <a:prstGeom prst="line">
              <a:avLst/>
            </a:prstGeom>
            <a:noFill/>
            <a:ln w="9525" cap="flat" cmpd="sng" algn="ctr">
              <a:solidFill>
                <a:schemeClr val="bg1">
                  <a:lumMod val="65000"/>
                </a:schemeClr>
              </a:solidFill>
              <a:prstDash val="sysDash"/>
              <a:miter lim="800000"/>
            </a:ln>
            <a:effectLst/>
          </p:spPr>
        </p:cxnSp>
        <p:cxnSp>
          <p:nvCxnSpPr>
            <p:cNvPr id="71" name="直接连接符 70"/>
            <p:cNvCxnSpPr/>
            <p:nvPr/>
          </p:nvCxnSpPr>
          <p:spPr>
            <a:xfrm>
              <a:off x="5148580" y="3401060"/>
              <a:ext cx="0" cy="769620"/>
            </a:xfrm>
            <a:prstGeom prst="line">
              <a:avLst/>
            </a:prstGeom>
            <a:noFill/>
            <a:ln w="9525" cap="flat" cmpd="sng" algn="ctr">
              <a:solidFill>
                <a:schemeClr val="bg1">
                  <a:lumMod val="65000"/>
                </a:schemeClr>
              </a:solidFill>
              <a:prstDash val="sysDash"/>
              <a:miter lim="800000"/>
            </a:ln>
            <a:effectLst/>
          </p:spPr>
        </p:cxnSp>
        <p:cxnSp>
          <p:nvCxnSpPr>
            <p:cNvPr id="72" name="直接连接符 71"/>
            <p:cNvCxnSpPr/>
            <p:nvPr/>
          </p:nvCxnSpPr>
          <p:spPr>
            <a:xfrm>
              <a:off x="4804410" y="5359082"/>
              <a:ext cx="350997" cy="0"/>
            </a:xfrm>
            <a:prstGeom prst="line">
              <a:avLst/>
            </a:prstGeom>
            <a:noFill/>
            <a:ln w="9525" cap="flat" cmpd="sng" algn="ctr">
              <a:solidFill>
                <a:schemeClr val="bg1">
                  <a:lumMod val="65000"/>
                </a:schemeClr>
              </a:solidFill>
              <a:prstDash val="sysDash"/>
              <a:miter lim="800000"/>
            </a:ln>
            <a:effectLst/>
          </p:spPr>
        </p:cxnSp>
        <p:cxnSp>
          <p:nvCxnSpPr>
            <p:cNvPr id="73" name="直接连接符 72"/>
            <p:cNvCxnSpPr/>
            <p:nvPr/>
          </p:nvCxnSpPr>
          <p:spPr>
            <a:xfrm>
              <a:off x="5154930" y="4978082"/>
              <a:ext cx="350997" cy="0"/>
            </a:xfrm>
            <a:prstGeom prst="line">
              <a:avLst/>
            </a:prstGeom>
            <a:noFill/>
            <a:ln w="9525" cap="flat" cmpd="sng" algn="ctr">
              <a:solidFill>
                <a:schemeClr val="bg1">
                  <a:lumMod val="65000"/>
                </a:schemeClr>
              </a:solidFill>
              <a:prstDash val="sysDash"/>
              <a:miter lim="800000"/>
            </a:ln>
            <a:effectLst/>
          </p:spPr>
        </p:cxnSp>
        <p:cxnSp>
          <p:nvCxnSpPr>
            <p:cNvPr id="74" name="直接连接符 73"/>
            <p:cNvCxnSpPr/>
            <p:nvPr/>
          </p:nvCxnSpPr>
          <p:spPr>
            <a:xfrm>
              <a:off x="5154930" y="5747702"/>
              <a:ext cx="350997" cy="0"/>
            </a:xfrm>
            <a:prstGeom prst="line">
              <a:avLst/>
            </a:prstGeom>
            <a:noFill/>
            <a:ln w="9525" cap="flat" cmpd="sng" algn="ctr">
              <a:solidFill>
                <a:schemeClr val="bg1">
                  <a:lumMod val="65000"/>
                </a:schemeClr>
              </a:solidFill>
              <a:prstDash val="sysDash"/>
              <a:miter lim="800000"/>
            </a:ln>
            <a:effectLst/>
          </p:spPr>
        </p:cxnSp>
        <p:cxnSp>
          <p:nvCxnSpPr>
            <p:cNvPr id="75" name="直接连接符 74"/>
            <p:cNvCxnSpPr/>
            <p:nvPr/>
          </p:nvCxnSpPr>
          <p:spPr>
            <a:xfrm>
              <a:off x="5148580" y="4978082"/>
              <a:ext cx="0" cy="769620"/>
            </a:xfrm>
            <a:prstGeom prst="line">
              <a:avLst/>
            </a:prstGeom>
            <a:noFill/>
            <a:ln w="9525" cap="flat" cmpd="sng" algn="ctr">
              <a:solidFill>
                <a:schemeClr val="bg1">
                  <a:lumMod val="65000"/>
                </a:schemeClr>
              </a:solidFill>
              <a:prstDash val="sysDash"/>
              <a:miter lim="800000"/>
            </a:ln>
            <a:effectLst/>
          </p:spPr>
        </p:cxnSp>
        <p:cxnSp>
          <p:nvCxnSpPr>
            <p:cNvPr id="76" name="直接连接符 75"/>
            <p:cNvCxnSpPr/>
            <p:nvPr/>
          </p:nvCxnSpPr>
          <p:spPr>
            <a:xfrm>
              <a:off x="4798060" y="2234882"/>
              <a:ext cx="350997" cy="0"/>
            </a:xfrm>
            <a:prstGeom prst="line">
              <a:avLst/>
            </a:prstGeom>
            <a:noFill/>
            <a:ln w="9525" cap="flat" cmpd="sng" algn="ctr">
              <a:solidFill>
                <a:schemeClr val="bg1">
                  <a:lumMod val="65000"/>
                </a:schemeClr>
              </a:solidFill>
              <a:prstDash val="sysDash"/>
              <a:miter lim="800000"/>
            </a:ln>
            <a:effectLst/>
          </p:spPr>
        </p:cxnSp>
        <p:cxnSp>
          <p:nvCxnSpPr>
            <p:cNvPr id="77" name="直接连接符 76"/>
            <p:cNvCxnSpPr/>
            <p:nvPr/>
          </p:nvCxnSpPr>
          <p:spPr>
            <a:xfrm>
              <a:off x="5148580" y="1853882"/>
              <a:ext cx="350997" cy="0"/>
            </a:xfrm>
            <a:prstGeom prst="line">
              <a:avLst/>
            </a:prstGeom>
            <a:noFill/>
            <a:ln w="9525" cap="flat" cmpd="sng" algn="ctr">
              <a:solidFill>
                <a:schemeClr val="bg1">
                  <a:lumMod val="65000"/>
                </a:schemeClr>
              </a:solidFill>
              <a:prstDash val="sysDash"/>
              <a:miter lim="800000"/>
            </a:ln>
            <a:effectLst/>
          </p:spPr>
        </p:cxnSp>
        <p:cxnSp>
          <p:nvCxnSpPr>
            <p:cNvPr id="78" name="直接连接符 77"/>
            <p:cNvCxnSpPr/>
            <p:nvPr/>
          </p:nvCxnSpPr>
          <p:spPr>
            <a:xfrm>
              <a:off x="5148580" y="2623502"/>
              <a:ext cx="350997" cy="0"/>
            </a:xfrm>
            <a:prstGeom prst="line">
              <a:avLst/>
            </a:prstGeom>
            <a:noFill/>
            <a:ln w="9525" cap="flat" cmpd="sng" algn="ctr">
              <a:solidFill>
                <a:schemeClr val="bg1">
                  <a:lumMod val="65000"/>
                </a:schemeClr>
              </a:solidFill>
              <a:prstDash val="sysDash"/>
              <a:miter lim="800000"/>
            </a:ln>
            <a:effectLst/>
          </p:spPr>
        </p:cxnSp>
        <p:cxnSp>
          <p:nvCxnSpPr>
            <p:cNvPr id="79" name="直接连接符 78"/>
            <p:cNvCxnSpPr/>
            <p:nvPr/>
          </p:nvCxnSpPr>
          <p:spPr>
            <a:xfrm>
              <a:off x="5148580" y="1850072"/>
              <a:ext cx="0" cy="769620"/>
            </a:xfrm>
            <a:prstGeom prst="line">
              <a:avLst/>
            </a:prstGeom>
            <a:noFill/>
            <a:ln w="9525" cap="flat" cmpd="sng" algn="ctr">
              <a:solidFill>
                <a:schemeClr val="bg1">
                  <a:lumMod val="65000"/>
                </a:schemeClr>
              </a:solidFill>
              <a:prstDash val="sysDash"/>
              <a:miter lim="800000"/>
            </a:ln>
            <a:effectLst/>
          </p:spPr>
        </p:cxnSp>
        <p:sp>
          <p:nvSpPr>
            <p:cNvPr id="82" name="六边形 81"/>
            <p:cNvSpPr/>
            <p:nvPr/>
          </p:nvSpPr>
          <p:spPr>
            <a:xfrm>
              <a:off x="3651854" y="3294321"/>
              <a:ext cx="1289112" cy="1011038"/>
            </a:xfrm>
            <a:prstGeom prst="hexagon">
              <a:avLst/>
            </a:prstGeom>
            <a:gradFill>
              <a:gsLst>
                <a:gs pos="0">
                  <a:srgbClr val="D59430"/>
                </a:gs>
                <a:gs pos="37000">
                  <a:srgbClr val="E4BB6D"/>
                </a:gs>
                <a:gs pos="70000">
                  <a:srgbClr val="F8E79A"/>
                </a:gs>
                <a:gs pos="100000">
                  <a:srgbClr val="D59430"/>
                </a:gs>
              </a:gsLst>
              <a:lin ang="2700000" scaled="1"/>
            </a:gradFill>
            <a:ln w="12700" cap="flat" cmpd="sng" algn="ctr">
              <a:no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86" name="六边形 85"/>
            <p:cNvSpPr/>
            <p:nvPr/>
          </p:nvSpPr>
          <p:spPr>
            <a:xfrm>
              <a:off x="3651854" y="1739841"/>
              <a:ext cx="1289112" cy="1011038"/>
            </a:xfrm>
            <a:prstGeom prst="hexagon">
              <a:avLst/>
            </a:prstGeom>
            <a:gradFill>
              <a:gsLst>
                <a:gs pos="0">
                  <a:srgbClr val="D59430"/>
                </a:gs>
                <a:gs pos="37000">
                  <a:srgbClr val="E4BB6D"/>
                </a:gs>
                <a:gs pos="70000">
                  <a:srgbClr val="F8E79A"/>
                </a:gs>
                <a:gs pos="100000">
                  <a:srgbClr val="D59430"/>
                </a:gs>
              </a:gsLst>
              <a:lin ang="2700000" scaled="1"/>
            </a:gradFill>
            <a:ln w="12700" cap="flat" cmpd="sng" algn="ctr">
              <a:no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92" name="六边形 91"/>
            <p:cNvSpPr/>
            <p:nvPr/>
          </p:nvSpPr>
          <p:spPr>
            <a:xfrm>
              <a:off x="3651854" y="4848801"/>
              <a:ext cx="1289112" cy="1011038"/>
            </a:xfrm>
            <a:prstGeom prst="hexagon">
              <a:avLst/>
            </a:prstGeom>
            <a:gradFill>
              <a:gsLst>
                <a:gs pos="0">
                  <a:srgbClr val="D59430"/>
                </a:gs>
                <a:gs pos="37000">
                  <a:srgbClr val="E4BB6D"/>
                </a:gs>
                <a:gs pos="70000">
                  <a:srgbClr val="F8E79A"/>
                </a:gs>
                <a:gs pos="100000">
                  <a:srgbClr val="D59430"/>
                </a:gs>
              </a:gsLst>
              <a:lin ang="2700000" scaled="1"/>
            </a:gradFill>
            <a:ln w="12700" cap="flat" cmpd="sng" algn="ctr">
              <a:no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2" name="椭圆 61"/>
            <p:cNvSpPr/>
            <p:nvPr/>
          </p:nvSpPr>
          <p:spPr>
            <a:xfrm rot="5400000">
              <a:off x="773905" y="2699124"/>
              <a:ext cx="2571180" cy="2242820"/>
            </a:xfrm>
            <a:prstGeom prst="hexagon">
              <a:avLst/>
            </a:prstGeom>
            <a:solidFill>
              <a:srgbClr val="EAC97B"/>
            </a:solidFill>
            <a:ln w="12700" cap="flat" cmpd="sng" algn="ctr">
              <a:solidFill>
                <a:srgbClr val="DFAE59"/>
              </a:solidFill>
              <a:prstDash val="solid"/>
              <a:miter lim="800000"/>
            </a:ln>
            <a:effectLst/>
          </p:spPr>
          <p:txBody>
            <a:bodyPr rtlCol="0" anchor="ctr">
              <a:scene3d>
                <a:camera prst="orthographicFront"/>
                <a:lightRig rig="threePt" dir="t"/>
              </a:scene3d>
              <a:sp3d contourW="127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cxnSp>
          <p:nvCxnSpPr>
            <p:cNvPr id="65" name="直接连接符 64"/>
            <p:cNvCxnSpPr/>
            <p:nvPr/>
          </p:nvCxnSpPr>
          <p:spPr>
            <a:xfrm>
              <a:off x="3394710" y="5359082"/>
              <a:ext cx="350997" cy="0"/>
            </a:xfrm>
            <a:prstGeom prst="line">
              <a:avLst/>
            </a:prstGeom>
            <a:noFill/>
            <a:ln w="9525" cap="flat" cmpd="sng" algn="ctr">
              <a:solidFill>
                <a:sysClr val="window" lastClr="FFFFFF"/>
              </a:solidFill>
              <a:prstDash val="sysDash"/>
              <a:miter lim="800000"/>
            </a:ln>
            <a:effectLst/>
          </p:spPr>
        </p:cxnSp>
        <p:pic>
          <p:nvPicPr>
            <p:cNvPr id="83" name="图片 82"/>
            <p:cNvPicPr>
              <a:picLocks noChangeAspect="1"/>
            </p:cNvPicPr>
            <p:nvPr/>
          </p:nvPicPr>
          <p:blipFill>
            <a:blip r:embed="rId1">
              <a:biLevel thresh="75000"/>
              <a:extLst>
                <a:ext uri="{28A0092B-C50C-407E-A947-70E740481C1C}">
                  <a14:useLocalDpi xmlns:a14="http://schemas.microsoft.com/office/drawing/2010/main" val="0"/>
                </a:ext>
              </a:extLst>
            </a:blip>
            <a:stretch>
              <a:fillRect/>
            </a:stretch>
          </p:blipFill>
          <p:spPr>
            <a:xfrm>
              <a:off x="3970007" y="3447023"/>
              <a:ext cx="670823" cy="670822"/>
            </a:xfrm>
            <a:prstGeom prst="rect">
              <a:avLst/>
            </a:prstGeom>
          </p:spPr>
        </p:pic>
        <p:grpSp>
          <p:nvGrpSpPr>
            <p:cNvPr id="87" name="组合 86"/>
            <p:cNvGrpSpPr/>
            <p:nvPr/>
          </p:nvGrpSpPr>
          <p:grpSpPr>
            <a:xfrm>
              <a:off x="4046820" y="1932701"/>
              <a:ext cx="474820" cy="631668"/>
              <a:chOff x="8128994" y="2431440"/>
              <a:chExt cx="528116" cy="702571"/>
            </a:xfrm>
            <a:solidFill>
              <a:schemeClr val="tx1"/>
            </a:solidFill>
          </p:grpSpPr>
          <p:sp>
            <p:nvSpPr>
              <p:cNvPr id="88" name="Freeform 23"/>
              <p:cNvSpPr>
                <a:spLocks noEditPoints="1"/>
              </p:cNvSpPr>
              <p:nvPr/>
            </p:nvSpPr>
            <p:spPr bwMode="auto">
              <a:xfrm>
                <a:off x="8128994" y="24314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89" name="Freeform 24"/>
              <p:cNvSpPr/>
              <p:nvPr/>
            </p:nvSpPr>
            <p:spPr bwMode="auto">
              <a:xfrm>
                <a:off x="8137771" y="25386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93" name="组合 92"/>
            <p:cNvGrpSpPr/>
            <p:nvPr/>
          </p:nvGrpSpPr>
          <p:grpSpPr>
            <a:xfrm>
              <a:off x="4000721" y="5078032"/>
              <a:ext cx="567732" cy="569200"/>
              <a:chOff x="5332434" y="2111207"/>
              <a:chExt cx="614364" cy="615952"/>
            </a:xfrm>
            <a:solidFill>
              <a:schemeClr val="tx1"/>
            </a:solidFill>
          </p:grpSpPr>
          <p:sp>
            <p:nvSpPr>
              <p:cNvPr id="94" name="Freeform 31"/>
              <p:cNvSpPr>
                <a:spLocks noEditPoints="1"/>
              </p:cNvSpPr>
              <p:nvPr/>
            </p:nvSpPr>
            <p:spPr bwMode="auto">
              <a:xfrm>
                <a:off x="5332434" y="2111207"/>
                <a:ext cx="614364" cy="615952"/>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w="9525">
                <a:noFill/>
                <a:round/>
              </a:ln>
            </p:spPr>
            <p:txBody>
              <a:bodyPr vert="horz" wrap="square" lIns="91440" tIns="45720" rIns="91440" bIns="45720" numCol="1" anchor="t" anchorCtr="0" compatLnSpc="1">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95" name="Freeform 32"/>
              <p:cNvSpPr>
                <a:spLocks noEditPoints="1"/>
              </p:cNvSpPr>
              <p:nvPr/>
            </p:nvSpPr>
            <p:spPr bwMode="auto">
              <a:xfrm>
                <a:off x="5505466" y="2284247"/>
                <a:ext cx="268288" cy="269876"/>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moveTo>
                      <a:pt x="28" y="53"/>
                    </a:moveTo>
                    <a:cubicBezTo>
                      <a:pt x="14" y="53"/>
                      <a:pt x="4" y="42"/>
                      <a:pt x="4" y="28"/>
                    </a:cubicBezTo>
                    <a:cubicBezTo>
                      <a:pt x="4" y="14"/>
                      <a:pt x="14" y="4"/>
                      <a:pt x="28" y="4"/>
                    </a:cubicBezTo>
                    <a:cubicBezTo>
                      <a:pt x="42" y="4"/>
                      <a:pt x="53" y="14"/>
                      <a:pt x="53" y="28"/>
                    </a:cubicBezTo>
                    <a:cubicBezTo>
                      <a:pt x="53" y="42"/>
                      <a:pt x="42" y="53"/>
                      <a:pt x="28" y="53"/>
                    </a:cubicBezTo>
                  </a:path>
                </a:pathLst>
              </a:custGeom>
              <a:grpFill/>
              <a:ln w="9525">
                <a:noFill/>
                <a:round/>
              </a:ln>
            </p:spPr>
            <p:txBody>
              <a:bodyPr vert="horz" wrap="square" lIns="91440" tIns="45720" rIns="91440" bIns="45720" numCol="1" anchor="t" anchorCtr="0" compatLnSpc="1">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96" name="Freeform 33"/>
              <p:cNvSpPr>
                <a:spLocks noEditPoints="1"/>
              </p:cNvSpPr>
              <p:nvPr/>
            </p:nvSpPr>
            <p:spPr bwMode="auto">
              <a:xfrm>
                <a:off x="5562600" y="2341389"/>
                <a:ext cx="153987" cy="15398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moveTo>
                      <a:pt x="16" y="28"/>
                    </a:moveTo>
                    <a:cubicBezTo>
                      <a:pt x="9" y="28"/>
                      <a:pt x="4" y="23"/>
                      <a:pt x="4" y="16"/>
                    </a:cubicBezTo>
                    <a:cubicBezTo>
                      <a:pt x="4" y="9"/>
                      <a:pt x="9" y="4"/>
                      <a:pt x="16" y="4"/>
                    </a:cubicBezTo>
                    <a:cubicBezTo>
                      <a:pt x="23" y="4"/>
                      <a:pt x="28" y="9"/>
                      <a:pt x="28" y="16"/>
                    </a:cubicBezTo>
                    <a:cubicBezTo>
                      <a:pt x="28" y="23"/>
                      <a:pt x="23" y="28"/>
                      <a:pt x="16" y="28"/>
                    </a:cubicBezTo>
                  </a:path>
                </a:pathLst>
              </a:custGeom>
              <a:grpFill/>
              <a:ln w="9525">
                <a:noFill/>
                <a:round/>
              </a:ln>
            </p:spPr>
            <p:txBody>
              <a:bodyPr vert="horz" wrap="square" lIns="91440" tIns="45720" rIns="91440" bIns="45720" numCol="1" anchor="t" anchorCtr="0" compatLnSpc="1">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grpSp>
      </p:grpSp>
      <p:grpSp>
        <p:nvGrpSpPr>
          <p:cNvPr id="103" name="组合 102"/>
          <p:cNvGrpSpPr/>
          <p:nvPr/>
        </p:nvGrpSpPr>
        <p:grpSpPr>
          <a:xfrm>
            <a:off x="7458607" y="1798814"/>
            <a:ext cx="3858681" cy="900310"/>
            <a:chOff x="7819045" y="3754618"/>
            <a:chExt cx="3858681" cy="900310"/>
          </a:xfrm>
        </p:grpSpPr>
        <p:sp>
          <p:nvSpPr>
            <p:cNvPr id="104" name="文本框 103"/>
            <p:cNvSpPr txBox="1"/>
            <p:nvPr/>
          </p:nvSpPr>
          <p:spPr>
            <a:xfrm>
              <a:off x="7819045" y="3754618"/>
              <a:ext cx="3300071" cy="337185"/>
            </a:xfrm>
            <a:prstGeom prst="rect">
              <a:avLst/>
            </a:prstGeom>
            <a:noFill/>
          </p:spPr>
          <p:txBody>
            <a:bodyPr wrap="square" rtlCol="0">
              <a:spAutoFit/>
              <a:scene3d>
                <a:camera prst="orthographicFront"/>
                <a:lightRig rig="threePt" dir="t"/>
              </a:scene3d>
              <a:sp3d contourW="12700"/>
            </a:bodyPr>
            <a:lstStyle/>
            <a:p>
              <a:r>
                <a:rPr lang="zh-CN" altLang="en-US" sz="1600"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cs typeface="Open Sans Semibold" panose="020B0706030804020204" pitchFamily="34" charset="0"/>
                </a:rPr>
                <a:t>点击添加文字  </a:t>
              </a:r>
              <a:endParaRPr lang="zh-CN" altLang="en-US" sz="1600"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cs typeface="Open Sans Semibold" panose="020B0706030804020204" pitchFamily="34" charset="0"/>
              </a:endParaRPr>
            </a:p>
          </p:txBody>
        </p:sp>
        <p:sp>
          <p:nvSpPr>
            <p:cNvPr id="105" name="矩形 104"/>
            <p:cNvSpPr/>
            <p:nvPr/>
          </p:nvSpPr>
          <p:spPr>
            <a:xfrm>
              <a:off x="7830862" y="4045530"/>
              <a:ext cx="3846864"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rPr>
                <a:t>此处添加详细文本描述，建议与标题相关并符合整体语言风格，语言描述简洁生动</a:t>
              </a:r>
              <a:endParaRPr lang="en-US" altLang="zh-CN"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ndParaRPr>
            </a:p>
          </p:txBody>
        </p:sp>
      </p:grpSp>
      <p:grpSp>
        <p:nvGrpSpPr>
          <p:cNvPr id="106" name="组合 105"/>
          <p:cNvGrpSpPr/>
          <p:nvPr/>
        </p:nvGrpSpPr>
        <p:grpSpPr>
          <a:xfrm>
            <a:off x="7458607" y="3352024"/>
            <a:ext cx="3858681" cy="900310"/>
            <a:chOff x="7819045" y="3754618"/>
            <a:chExt cx="3858681" cy="900310"/>
          </a:xfrm>
        </p:grpSpPr>
        <p:sp>
          <p:nvSpPr>
            <p:cNvPr id="107" name="文本框 106"/>
            <p:cNvSpPr txBox="1"/>
            <p:nvPr/>
          </p:nvSpPr>
          <p:spPr>
            <a:xfrm>
              <a:off x="7819045" y="3754618"/>
              <a:ext cx="3300071" cy="337185"/>
            </a:xfrm>
            <a:prstGeom prst="rect">
              <a:avLst/>
            </a:prstGeom>
            <a:noFill/>
          </p:spPr>
          <p:txBody>
            <a:bodyPr wrap="square" rtlCol="0">
              <a:spAutoFit/>
              <a:scene3d>
                <a:camera prst="orthographicFront"/>
                <a:lightRig rig="threePt" dir="t"/>
              </a:scene3d>
              <a:sp3d contourW="12700"/>
            </a:bodyPr>
            <a:lstStyle/>
            <a:p>
              <a:r>
                <a:rPr lang="zh-CN" altLang="en-US" sz="1600"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cs typeface="Open Sans Semibold" panose="020B0706030804020204" pitchFamily="34" charset="0"/>
                </a:rPr>
                <a:t>点击添加文字  </a:t>
              </a:r>
              <a:endParaRPr lang="zh-CN" altLang="en-US" sz="1600"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cs typeface="Open Sans Semibold" panose="020B0706030804020204" pitchFamily="34" charset="0"/>
              </a:endParaRPr>
            </a:p>
          </p:txBody>
        </p:sp>
        <p:sp>
          <p:nvSpPr>
            <p:cNvPr id="108" name="矩形 107"/>
            <p:cNvSpPr/>
            <p:nvPr/>
          </p:nvSpPr>
          <p:spPr>
            <a:xfrm>
              <a:off x="7830862" y="4045530"/>
              <a:ext cx="3846864"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rPr>
                <a:t>此处添加详细文本描述，建议与标题相关并符合整体语言风格，语言描述简洁生动</a:t>
              </a:r>
              <a:endParaRPr lang="en-US" altLang="zh-CN"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ndParaRPr>
            </a:p>
          </p:txBody>
        </p:sp>
      </p:grpSp>
      <p:grpSp>
        <p:nvGrpSpPr>
          <p:cNvPr id="109" name="组合 108"/>
          <p:cNvGrpSpPr/>
          <p:nvPr/>
        </p:nvGrpSpPr>
        <p:grpSpPr>
          <a:xfrm>
            <a:off x="7458607" y="4905233"/>
            <a:ext cx="3858681" cy="900310"/>
            <a:chOff x="7819045" y="3754618"/>
            <a:chExt cx="3858681" cy="900310"/>
          </a:xfrm>
        </p:grpSpPr>
        <p:sp>
          <p:nvSpPr>
            <p:cNvPr id="110" name="文本框 109"/>
            <p:cNvSpPr txBox="1"/>
            <p:nvPr/>
          </p:nvSpPr>
          <p:spPr>
            <a:xfrm>
              <a:off x="7819045" y="3754618"/>
              <a:ext cx="3300071" cy="337185"/>
            </a:xfrm>
            <a:prstGeom prst="rect">
              <a:avLst/>
            </a:prstGeom>
            <a:noFill/>
          </p:spPr>
          <p:txBody>
            <a:bodyPr wrap="square" rtlCol="0">
              <a:spAutoFit/>
              <a:scene3d>
                <a:camera prst="orthographicFront"/>
                <a:lightRig rig="threePt" dir="t"/>
              </a:scene3d>
              <a:sp3d contourW="12700"/>
            </a:bodyPr>
            <a:lstStyle/>
            <a:p>
              <a:r>
                <a:rPr lang="zh-CN" altLang="en-US" sz="1600"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cs typeface="Open Sans Semibold" panose="020B0706030804020204" pitchFamily="34" charset="0"/>
                </a:rPr>
                <a:t>点击添加文字  </a:t>
              </a:r>
              <a:endParaRPr lang="zh-CN" altLang="en-US" sz="1600"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cs typeface="Open Sans Semibold" panose="020B0706030804020204" pitchFamily="34" charset="0"/>
              </a:endParaRPr>
            </a:p>
          </p:txBody>
        </p:sp>
        <p:sp>
          <p:nvSpPr>
            <p:cNvPr id="111" name="矩形 110"/>
            <p:cNvSpPr/>
            <p:nvPr/>
          </p:nvSpPr>
          <p:spPr>
            <a:xfrm>
              <a:off x="7830862" y="4045530"/>
              <a:ext cx="3846864"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rPr>
                <a:t>此处添加详细文本描述，建议与标题相关并符合整体语言风格，语言描述简洁生动</a:t>
              </a:r>
              <a:endParaRPr lang="en-US" altLang="zh-CN"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ndParaRPr>
            </a:p>
          </p:txBody>
        </p:sp>
      </p:grpSp>
      <p:sp>
        <p:nvSpPr>
          <p:cNvPr id="57" name="文本框 56"/>
          <p:cNvSpPr txBox="1"/>
          <p:nvPr/>
        </p:nvSpPr>
        <p:spPr>
          <a:xfrm>
            <a:off x="710367" y="376184"/>
            <a:ext cx="1808480" cy="583565"/>
          </a:xfrm>
          <a:prstGeom prst="rect">
            <a:avLst/>
          </a:prstGeom>
          <a:noFill/>
        </p:spPr>
        <p:txBody>
          <a:bodyPr wrap="none" rtlCol="0">
            <a:spAutoFit/>
            <a:scene3d>
              <a:camera prst="orthographicFront"/>
              <a:lightRig rig="threePt" dir="t"/>
            </a:scene3d>
            <a:sp3d contourW="12700"/>
          </a:bodyPr>
          <a:lstStyle/>
          <a:p>
            <a:pPr algn="l"/>
            <a:r>
              <a:rPr lang="zh-CN" altLang="en-US" sz="3200" b="1" dirty="0">
                <a:gradFill>
                  <a:gsLst>
                    <a:gs pos="0">
                      <a:srgbClr val="D5A356"/>
                    </a:gs>
                    <a:gs pos="29000">
                      <a:srgbClr val="EFCF78"/>
                    </a:gs>
                  </a:gsLst>
                  <a:lin ang="5400000" scaled="0"/>
                </a:gradFill>
                <a:cs typeface="+mn-ea"/>
                <a:sym typeface="+mn-lt"/>
              </a:rPr>
              <a:t>研究思路</a:t>
            </a:r>
            <a:endParaRPr lang="zh-CN" altLang="en-US" sz="3200" b="1" dirty="0">
              <a:gradFill>
                <a:gsLst>
                  <a:gs pos="0">
                    <a:srgbClr val="D5A356"/>
                  </a:gs>
                  <a:gs pos="29000">
                    <a:srgbClr val="EFCF78"/>
                  </a:gs>
                </a:gsLst>
                <a:lin ang="5400000" scaled="0"/>
              </a:gradFill>
              <a:cs typeface="+mn-ea"/>
              <a:sym typeface="+mn-lt"/>
            </a:endParaRPr>
          </a:p>
        </p:txBody>
      </p:sp>
      <p:cxnSp>
        <p:nvCxnSpPr>
          <p:cNvPr id="13" name="直接连接符 12"/>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wipe(left)">
                                      <p:cBhvr>
                                        <p:cTn id="12" dur="500"/>
                                        <p:tgtEl>
                                          <p:spTgt spid="103"/>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left)">
                                      <p:cBhvr>
                                        <p:cTn id="16" dur="500"/>
                                        <p:tgtEl>
                                          <p:spTgt spid="106"/>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wipe(left)">
                                      <p:cBhvr>
                                        <p:cTn id="2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2578547" y="2084587"/>
            <a:ext cx="7034350" cy="3383326"/>
          </a:xfrm>
          <a:prstGeom prst="rect">
            <a:avLst/>
          </a:prstGeom>
          <a:noFill/>
          <a:ln>
            <a:solidFill>
              <a:srgbClr val="DFAE59"/>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4" name="椭圆 13"/>
          <p:cNvSpPr/>
          <p:nvPr/>
        </p:nvSpPr>
        <p:spPr>
          <a:xfrm>
            <a:off x="1918435" y="3093649"/>
            <a:ext cx="1369549" cy="1365202"/>
          </a:xfrm>
          <a:prstGeom prst="ellipse">
            <a:avLst/>
          </a:prstGeom>
          <a:solidFill>
            <a:srgbClr val="EAC97B"/>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a:latin typeface="微软雅黑" panose="020B0503020204020204" pitchFamily="34" charset="-122"/>
                <a:ea typeface="微软雅黑" panose="020B0503020204020204" pitchFamily="34" charset="-122"/>
              </a:rPr>
              <a:t>点击添加文本</a:t>
            </a:r>
            <a:endParaRPr lang="zh-CN" altLang="en-US" sz="1700">
              <a:latin typeface="微软雅黑" panose="020B0503020204020204" pitchFamily="34" charset="-122"/>
              <a:ea typeface="微软雅黑" panose="020B0503020204020204" pitchFamily="34" charset="-122"/>
            </a:endParaRPr>
          </a:p>
        </p:txBody>
      </p:sp>
      <p:sp>
        <p:nvSpPr>
          <p:cNvPr id="15" name="椭圆 14"/>
          <p:cNvSpPr/>
          <p:nvPr/>
        </p:nvSpPr>
        <p:spPr>
          <a:xfrm>
            <a:off x="9028985" y="3093649"/>
            <a:ext cx="1369549" cy="1365202"/>
          </a:xfrm>
          <a:prstGeom prst="ellipse">
            <a:avLst/>
          </a:prstGeom>
          <a:solidFill>
            <a:srgbClr val="EAC97B"/>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a:latin typeface="微软雅黑" panose="020B0503020204020204" pitchFamily="34" charset="-122"/>
                <a:ea typeface="微软雅黑" panose="020B0503020204020204" pitchFamily="34" charset="-122"/>
              </a:rPr>
              <a:t>点击添加文本</a:t>
            </a:r>
            <a:endParaRPr lang="zh-CN" altLang="en-US" sz="1700">
              <a:latin typeface="微软雅黑" panose="020B0503020204020204" pitchFamily="34" charset="-122"/>
              <a:ea typeface="微软雅黑" panose="020B0503020204020204" pitchFamily="34" charset="-122"/>
            </a:endParaRPr>
          </a:p>
        </p:txBody>
      </p:sp>
      <p:sp>
        <p:nvSpPr>
          <p:cNvPr id="16" name="矩形 15"/>
          <p:cNvSpPr/>
          <p:nvPr/>
        </p:nvSpPr>
        <p:spPr>
          <a:xfrm>
            <a:off x="5494346" y="3093610"/>
            <a:ext cx="1537510" cy="353256"/>
          </a:xfrm>
          <a:prstGeom prst="rect">
            <a:avLst/>
          </a:prstGeom>
        </p:spPr>
        <p:txBody>
          <a:bodyPr wrap="none" lIns="75520" tIns="37760" rIns="75520" bIns="37760">
            <a:spAutoFit/>
          </a:bodyPr>
          <a:lstStyle/>
          <a:p>
            <a:r>
              <a:rPr lang="zh-CN" altLang="en-US" b="1" dirty="0">
                <a:solidFill>
                  <a:srgbClr val="DFAE59"/>
                </a:solidFill>
                <a:latin typeface="微软雅黑" panose="020B0503020204020204" pitchFamily="34" charset="-122"/>
                <a:ea typeface="微软雅黑" panose="020B0503020204020204" pitchFamily="34" charset="-122"/>
              </a:rPr>
              <a:t>点击添加标题</a:t>
            </a:r>
            <a:endParaRPr lang="zh-CN" altLang="en-US" b="1" dirty="0">
              <a:solidFill>
                <a:srgbClr val="DFAE59"/>
              </a:solidFill>
              <a:latin typeface="微软雅黑" panose="020B0503020204020204" pitchFamily="34" charset="-122"/>
              <a:ea typeface="微软雅黑" panose="020B0503020204020204" pitchFamily="34" charset="-122"/>
            </a:endParaRPr>
          </a:p>
        </p:txBody>
      </p:sp>
      <p:sp>
        <p:nvSpPr>
          <p:cNvPr id="17" name="矩形 16"/>
          <p:cNvSpPr/>
          <p:nvPr/>
        </p:nvSpPr>
        <p:spPr>
          <a:xfrm>
            <a:off x="5493711" y="4162069"/>
            <a:ext cx="1537510" cy="353256"/>
          </a:xfrm>
          <a:prstGeom prst="rect">
            <a:avLst/>
          </a:prstGeom>
        </p:spPr>
        <p:txBody>
          <a:bodyPr wrap="none" lIns="75520" tIns="37760" rIns="75520" bIns="37760">
            <a:spAutoFit/>
          </a:bodyPr>
          <a:lstStyle/>
          <a:p>
            <a:r>
              <a:rPr lang="zh-CN" altLang="en-US" b="1">
                <a:solidFill>
                  <a:srgbClr val="DFAE59"/>
                </a:solidFill>
                <a:latin typeface="微软雅黑" panose="020B0503020204020204" pitchFamily="34" charset="-122"/>
                <a:ea typeface="微软雅黑" panose="020B0503020204020204" pitchFamily="34" charset="-122"/>
              </a:rPr>
              <a:t>点击添加标题</a:t>
            </a:r>
            <a:endParaRPr lang="zh-CN" altLang="en-US" b="1">
              <a:solidFill>
                <a:srgbClr val="DFAE59"/>
              </a:solidFill>
              <a:latin typeface="微软雅黑" panose="020B0503020204020204" pitchFamily="34" charset="-122"/>
              <a:ea typeface="微软雅黑" panose="020B0503020204020204" pitchFamily="34" charset="-122"/>
            </a:endParaRPr>
          </a:p>
        </p:txBody>
      </p:sp>
      <p:sp>
        <p:nvSpPr>
          <p:cNvPr id="23" name="上箭头 22"/>
          <p:cNvSpPr/>
          <p:nvPr/>
        </p:nvSpPr>
        <p:spPr>
          <a:xfrm>
            <a:off x="5758986" y="2291042"/>
            <a:ext cx="1007480" cy="739723"/>
          </a:xfrm>
          <a:prstGeom prst="upArrow">
            <a:avLst>
              <a:gd name="adj1" fmla="val 50000"/>
              <a:gd name="adj2" fmla="val 63430"/>
            </a:avLst>
          </a:prstGeom>
          <a:solidFill>
            <a:srgbClr val="EAC97B"/>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5" name="矩形 24"/>
          <p:cNvSpPr/>
          <p:nvPr/>
        </p:nvSpPr>
        <p:spPr>
          <a:xfrm>
            <a:off x="4386476" y="5254919"/>
            <a:ext cx="3751374" cy="356140"/>
          </a:xfrm>
          <a:prstGeom prst="rect">
            <a:avLst/>
          </a:prstGeom>
          <a:solidFill>
            <a:srgbClr val="EAC97B"/>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a:latin typeface="微软雅黑" panose="020B0503020204020204" pitchFamily="34" charset="-122"/>
                <a:ea typeface="微软雅黑" panose="020B0503020204020204" pitchFamily="34" charset="-122"/>
              </a:rPr>
              <a:t>点击添加文本</a:t>
            </a:r>
            <a:endParaRPr lang="zh-CN" altLang="en-US">
              <a:latin typeface="微软雅黑" panose="020B0503020204020204" pitchFamily="34" charset="-122"/>
              <a:ea typeface="微软雅黑" panose="020B0503020204020204" pitchFamily="34" charset="-122"/>
            </a:endParaRPr>
          </a:p>
        </p:txBody>
      </p:sp>
      <p:sp>
        <p:nvSpPr>
          <p:cNvPr id="26" name="矩形 25"/>
          <p:cNvSpPr/>
          <p:nvPr/>
        </p:nvSpPr>
        <p:spPr>
          <a:xfrm>
            <a:off x="4387111" y="1935092"/>
            <a:ext cx="3751374" cy="356140"/>
          </a:xfrm>
          <a:prstGeom prst="rect">
            <a:avLst/>
          </a:prstGeom>
          <a:solidFill>
            <a:srgbClr val="EAC97B"/>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a:latin typeface="微软雅黑" panose="020B0503020204020204" pitchFamily="34" charset="-122"/>
                <a:ea typeface="微软雅黑" panose="020B0503020204020204" pitchFamily="34" charset="-122"/>
              </a:rPr>
              <a:t>点击添加文本</a:t>
            </a:r>
            <a:endParaRPr lang="zh-CN" altLang="en-US">
              <a:latin typeface="微软雅黑" panose="020B0503020204020204" pitchFamily="34" charset="-122"/>
              <a:ea typeface="微软雅黑" panose="020B0503020204020204" pitchFamily="34" charset="-122"/>
            </a:endParaRPr>
          </a:p>
        </p:txBody>
      </p:sp>
      <p:sp>
        <p:nvSpPr>
          <p:cNvPr id="27" name="五边形 2"/>
          <p:cNvSpPr/>
          <p:nvPr/>
        </p:nvSpPr>
        <p:spPr>
          <a:xfrm>
            <a:off x="3879953" y="389442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EAC97B"/>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8" name="五边形 2"/>
          <p:cNvSpPr/>
          <p:nvPr/>
        </p:nvSpPr>
        <p:spPr>
          <a:xfrm flipH="1">
            <a:off x="3879953" y="344684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EAC97B"/>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8" name="矩形 3"/>
          <p:cNvSpPr>
            <a:spLocks noChangeArrowheads="1"/>
          </p:cNvSpPr>
          <p:nvPr/>
        </p:nvSpPr>
        <p:spPr bwMode="auto">
          <a:xfrm>
            <a:off x="1064995" y="53066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研究方案</a:t>
            </a:r>
            <a:endParaRPr lang="zh-CN" altLang="en-US" sz="2935" b="1" dirty="0">
              <a:solidFill>
                <a:srgbClr val="EAC97B"/>
              </a:solidFill>
              <a:latin typeface="Arial" panose="020B0604020202020204" pitchFamily="34" charset="0"/>
              <a:cs typeface="Arial" panose="020B0604020202020204" pitchFamily="34" charset="0"/>
            </a:endParaRPr>
          </a:p>
        </p:txBody>
      </p:sp>
      <p:sp>
        <p:nvSpPr>
          <p:cNvPr id="22" name="上箭头 21"/>
          <p:cNvSpPr/>
          <p:nvPr/>
        </p:nvSpPr>
        <p:spPr>
          <a:xfrm flipV="1">
            <a:off x="5758986" y="4514735"/>
            <a:ext cx="1007480" cy="739723"/>
          </a:xfrm>
          <a:prstGeom prst="upArrow">
            <a:avLst>
              <a:gd name="adj1" fmla="val 50000"/>
              <a:gd name="adj2" fmla="val 63430"/>
            </a:avLst>
          </a:prstGeom>
          <a:solidFill>
            <a:srgbClr val="EAC97B"/>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right)">
                                      <p:cBhvr>
                                        <p:cTn id="25" dur="500"/>
                                        <p:tgtEl>
                                          <p:spTgt spid="28"/>
                                        </p:tgtEl>
                                      </p:cBhvr>
                                    </p:animEffect>
                                  </p:childTnLst>
                                </p:cTn>
                              </p:par>
                            </p:childTnLst>
                          </p:cTn>
                        </p:par>
                        <p:par>
                          <p:cTn id="26" fill="hold">
                            <p:stCondLst>
                              <p:cond delay="1500"/>
                            </p:stCondLst>
                            <p:childTnLst>
                              <p:par>
                                <p:cTn id="27" presetID="47"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par>
                          <p:cTn id="44" fill="hold">
                            <p:stCondLst>
                              <p:cond delay="3000"/>
                            </p:stCondLst>
                            <p:childTnLst>
                              <p:par>
                                <p:cTn id="45" presetID="16" presetClass="entr" presetSubtype="37"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arn(outVertical)">
                                      <p:cBhvr>
                                        <p:cTn id="47" dur="500"/>
                                        <p:tgtEl>
                                          <p:spTgt spid="26"/>
                                        </p:tgtEl>
                                      </p:cBhvr>
                                    </p:animEffect>
                                  </p:childTnLst>
                                </p:cTn>
                              </p:par>
                              <p:par>
                                <p:cTn id="48" presetID="16" presetClass="entr" presetSubtype="37"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barn(outVertical)">
                                      <p:cBhvr>
                                        <p:cTn id="50" dur="500"/>
                                        <p:tgtEl>
                                          <p:spTgt spid="25"/>
                                        </p:tgtEl>
                                      </p:cBhvr>
                                    </p:animEffect>
                                  </p:childTnLst>
                                </p:cTn>
                              </p:par>
                            </p:childTnLst>
                          </p:cTn>
                        </p:par>
                        <p:par>
                          <p:cTn id="51" fill="hold">
                            <p:stCondLst>
                              <p:cond delay="3500"/>
                            </p:stCondLst>
                            <p:childTnLst>
                              <p:par>
                                <p:cTn id="52" presetID="16" presetClass="entr" presetSubtype="37"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outVertical)">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p:bldP spid="17" grpId="0"/>
      <p:bldP spid="23" grpId="0" bldLvl="0" animBg="1"/>
      <p:bldP spid="25" grpId="0" bldLvl="0" animBg="1"/>
      <p:bldP spid="26" grpId="0" bldLvl="0" animBg="1"/>
      <p:bldP spid="27" grpId="0" bldLvl="0" animBg="1"/>
      <p:bldP spid="28" grpId="0" bldLvl="0" animBg="1"/>
      <p:bldP spid="18" grpId="0"/>
      <p:bldP spid="2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4713" y="1943101"/>
            <a:ext cx="5132387" cy="1704974"/>
            <a:chOff x="874713" y="1943101"/>
            <a:chExt cx="5132387" cy="1704974"/>
          </a:xfrm>
        </p:grpSpPr>
        <p:grpSp>
          <p:nvGrpSpPr>
            <p:cNvPr id="40" name="组合 39"/>
            <p:cNvGrpSpPr/>
            <p:nvPr/>
          </p:nvGrpSpPr>
          <p:grpSpPr>
            <a:xfrm>
              <a:off x="874713" y="1943101"/>
              <a:ext cx="5132387" cy="1704974"/>
              <a:chOff x="874713" y="1752601"/>
              <a:chExt cx="5132387" cy="1704974"/>
            </a:xfrm>
          </p:grpSpPr>
          <p:sp>
            <p:nvSpPr>
              <p:cNvPr id="41" name="矩形 40"/>
              <p:cNvSpPr/>
              <p:nvPr/>
            </p:nvSpPr>
            <p:spPr>
              <a:xfrm>
                <a:off x="874713" y="1752601"/>
                <a:ext cx="5132387" cy="1704974"/>
              </a:xfrm>
              <a:prstGeom prst="rect">
                <a:avLst/>
              </a:prstGeom>
              <a:noFill/>
              <a:ln>
                <a:gradFill>
                  <a:gsLst>
                    <a:gs pos="0">
                      <a:srgbClr val="D59430"/>
                    </a:gs>
                    <a:gs pos="41000">
                      <a:srgbClr val="F8E79A"/>
                    </a:gs>
                    <a:gs pos="73000">
                      <a:srgbClr val="E4BB6D"/>
                    </a:gs>
                    <a:gs pos="100000">
                      <a:srgbClr val="D5943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D59430"/>
                      </a:gs>
                      <a:gs pos="33000">
                        <a:srgbClr val="F8E79A"/>
                      </a:gs>
                      <a:gs pos="69000">
                        <a:srgbClr val="E4BB6D"/>
                      </a:gs>
                      <a:gs pos="100000">
                        <a:srgbClr val="D59430"/>
                      </a:gs>
                    </a:gsLst>
                    <a:lin ang="5400000" scaled="1"/>
                  </a:gradFill>
                </a:endParaRPr>
              </a:p>
            </p:txBody>
          </p:sp>
          <p:sp>
            <p:nvSpPr>
              <p:cNvPr id="42"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gradFill>
                <a:gsLst>
                  <a:gs pos="0">
                    <a:srgbClr val="D59430"/>
                  </a:gs>
                  <a:gs pos="33000">
                    <a:srgbClr val="F8E79A"/>
                  </a:gs>
                  <a:gs pos="69000">
                    <a:srgbClr val="E4BB6D"/>
                  </a:gs>
                  <a:gs pos="100000">
                    <a:srgbClr val="D5943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D59430"/>
                      </a:gs>
                      <a:gs pos="33000">
                        <a:srgbClr val="F8E79A"/>
                      </a:gs>
                      <a:gs pos="69000">
                        <a:srgbClr val="E4BB6D"/>
                      </a:gs>
                      <a:gs pos="100000">
                        <a:srgbClr val="D59430"/>
                      </a:gs>
                    </a:gsLst>
                    <a:lin ang="5400000" scaled="1"/>
                  </a:gradFill>
                </a:endParaRPr>
              </a:p>
            </p:txBody>
          </p:sp>
        </p:grpSp>
        <p:grpSp>
          <p:nvGrpSpPr>
            <p:cNvPr id="19" name="组合 18"/>
            <p:cNvGrpSpPr/>
            <p:nvPr/>
          </p:nvGrpSpPr>
          <p:grpSpPr>
            <a:xfrm>
              <a:off x="1259398" y="2277135"/>
              <a:ext cx="3941252" cy="1027435"/>
              <a:chOff x="7483989" y="3314482"/>
              <a:chExt cx="3941252" cy="1027435"/>
            </a:xfrm>
          </p:grpSpPr>
          <p:sp>
            <p:nvSpPr>
              <p:cNvPr id="20" name="矩形 19"/>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gradFill>
                      <a:gsLst>
                        <a:gs pos="0">
                          <a:srgbClr val="D59430"/>
                        </a:gs>
                        <a:gs pos="33000">
                          <a:srgbClr val="F8E79A"/>
                        </a:gs>
                        <a:gs pos="69000">
                          <a:srgbClr val="E4BB6D"/>
                        </a:gs>
                        <a:gs pos="100000">
                          <a:srgbClr val="D59430"/>
                        </a:gs>
                      </a:gsLst>
                      <a:lin ang="5400000" scaled="1"/>
                    </a:gradFill>
                    <a:latin typeface="+mn-ea"/>
                  </a:rPr>
                  <a:t>用户可以在投影仪或者计算机上进行演示也可以将演示文稿打印出来制作成胶片</a:t>
                </a:r>
                <a:endParaRPr lang="zh-CN" altLang="en-US" sz="1400" dirty="0">
                  <a:gradFill>
                    <a:gsLst>
                      <a:gs pos="0">
                        <a:srgbClr val="D59430"/>
                      </a:gs>
                      <a:gs pos="33000">
                        <a:srgbClr val="F8E79A"/>
                      </a:gs>
                      <a:gs pos="69000">
                        <a:srgbClr val="E4BB6D"/>
                      </a:gs>
                      <a:gs pos="100000">
                        <a:srgbClr val="D59430"/>
                      </a:gs>
                    </a:gsLst>
                    <a:lin ang="5400000" scaled="1"/>
                  </a:gradFill>
                  <a:latin typeface="+mn-ea"/>
                </a:endParaRPr>
              </a:p>
            </p:txBody>
          </p:sp>
          <p:sp>
            <p:nvSpPr>
              <p:cNvPr id="21" name="矩形 20"/>
              <p:cNvSpPr/>
              <p:nvPr/>
            </p:nvSpPr>
            <p:spPr>
              <a:xfrm>
                <a:off x="7483989" y="3314482"/>
                <a:ext cx="2050552"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gradFill>
                      <a:gsLst>
                        <a:gs pos="0">
                          <a:srgbClr val="D59430"/>
                        </a:gs>
                        <a:gs pos="33000">
                          <a:srgbClr val="F8E79A"/>
                        </a:gs>
                        <a:gs pos="69000">
                          <a:srgbClr val="E4BB6D"/>
                        </a:gs>
                        <a:gs pos="100000">
                          <a:srgbClr val="D59430"/>
                        </a:gs>
                      </a:gsLst>
                      <a:lin ang="5400000" scaled="1"/>
                    </a:gradFill>
                    <a:latin typeface="+mn-ea"/>
                  </a:rPr>
                  <a:t>点击添加标题</a:t>
                </a:r>
                <a:endParaRPr lang="zh-CN" altLang="en-US" b="1" dirty="0">
                  <a:gradFill>
                    <a:gsLst>
                      <a:gs pos="0">
                        <a:srgbClr val="D59430"/>
                      </a:gs>
                      <a:gs pos="33000">
                        <a:srgbClr val="F8E79A"/>
                      </a:gs>
                      <a:gs pos="69000">
                        <a:srgbClr val="E4BB6D"/>
                      </a:gs>
                      <a:gs pos="100000">
                        <a:srgbClr val="D59430"/>
                      </a:gs>
                    </a:gsLst>
                    <a:lin ang="5400000" scaled="1"/>
                  </a:gradFill>
                  <a:latin typeface="+mn-ea"/>
                </a:endParaRPr>
              </a:p>
            </p:txBody>
          </p:sp>
        </p:grpSp>
      </p:grpSp>
      <p:grpSp>
        <p:nvGrpSpPr>
          <p:cNvPr id="10" name="组合 9"/>
          <p:cNvGrpSpPr/>
          <p:nvPr/>
        </p:nvGrpSpPr>
        <p:grpSpPr>
          <a:xfrm>
            <a:off x="874713" y="3922713"/>
            <a:ext cx="5132387" cy="1704974"/>
            <a:chOff x="874713" y="3922713"/>
            <a:chExt cx="5132387" cy="1704974"/>
          </a:xfrm>
        </p:grpSpPr>
        <p:grpSp>
          <p:nvGrpSpPr>
            <p:cNvPr id="43" name="组合 42"/>
            <p:cNvGrpSpPr/>
            <p:nvPr/>
          </p:nvGrpSpPr>
          <p:grpSpPr>
            <a:xfrm>
              <a:off x="874713" y="3922713"/>
              <a:ext cx="5132387" cy="1704974"/>
              <a:chOff x="874713" y="1752601"/>
              <a:chExt cx="5132387" cy="1704974"/>
            </a:xfrm>
          </p:grpSpPr>
          <p:sp>
            <p:nvSpPr>
              <p:cNvPr id="44" name="矩形 43"/>
              <p:cNvSpPr/>
              <p:nvPr/>
            </p:nvSpPr>
            <p:spPr>
              <a:xfrm>
                <a:off x="874713" y="1752601"/>
                <a:ext cx="5132387" cy="1704974"/>
              </a:xfrm>
              <a:prstGeom prst="rect">
                <a:avLst/>
              </a:prstGeom>
              <a:noFill/>
              <a:ln>
                <a:gradFill>
                  <a:gsLst>
                    <a:gs pos="0">
                      <a:srgbClr val="D59430"/>
                    </a:gs>
                    <a:gs pos="39000">
                      <a:srgbClr val="F8E79A"/>
                    </a:gs>
                    <a:gs pos="68000">
                      <a:srgbClr val="E4BB6D"/>
                    </a:gs>
                    <a:gs pos="100000">
                      <a:srgbClr val="D5943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D59430"/>
                      </a:gs>
                      <a:gs pos="33000">
                        <a:srgbClr val="F8E79A"/>
                      </a:gs>
                      <a:gs pos="69000">
                        <a:srgbClr val="E4BB6D"/>
                      </a:gs>
                      <a:gs pos="100000">
                        <a:srgbClr val="D59430"/>
                      </a:gs>
                    </a:gsLst>
                    <a:lin ang="5400000" scaled="1"/>
                  </a:gradFill>
                </a:endParaRPr>
              </a:p>
            </p:txBody>
          </p:sp>
          <p:sp>
            <p:nvSpPr>
              <p:cNvPr id="45"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gradFill>
                <a:gsLst>
                  <a:gs pos="0">
                    <a:srgbClr val="D59430"/>
                  </a:gs>
                  <a:gs pos="33000">
                    <a:srgbClr val="F8E79A"/>
                  </a:gs>
                  <a:gs pos="69000">
                    <a:srgbClr val="E4BB6D"/>
                  </a:gs>
                  <a:gs pos="100000">
                    <a:srgbClr val="D5943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D59430"/>
                      </a:gs>
                      <a:gs pos="33000">
                        <a:srgbClr val="F8E79A"/>
                      </a:gs>
                      <a:gs pos="69000">
                        <a:srgbClr val="E4BB6D"/>
                      </a:gs>
                      <a:gs pos="100000">
                        <a:srgbClr val="D59430"/>
                      </a:gs>
                    </a:gsLst>
                    <a:lin ang="5400000" scaled="1"/>
                  </a:gradFill>
                </a:endParaRPr>
              </a:p>
            </p:txBody>
          </p:sp>
        </p:grpSp>
        <p:grpSp>
          <p:nvGrpSpPr>
            <p:cNvPr id="22" name="组合 21"/>
            <p:cNvGrpSpPr/>
            <p:nvPr/>
          </p:nvGrpSpPr>
          <p:grpSpPr>
            <a:xfrm>
              <a:off x="1259398" y="4272447"/>
              <a:ext cx="3941252" cy="1027435"/>
              <a:chOff x="7483989" y="3314482"/>
              <a:chExt cx="3941252" cy="1027435"/>
            </a:xfrm>
          </p:grpSpPr>
          <p:sp>
            <p:nvSpPr>
              <p:cNvPr id="23" name="矩形 22"/>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gradFill>
                      <a:gsLst>
                        <a:gs pos="0">
                          <a:srgbClr val="D59430"/>
                        </a:gs>
                        <a:gs pos="33000">
                          <a:srgbClr val="F8E79A"/>
                        </a:gs>
                        <a:gs pos="69000">
                          <a:srgbClr val="E4BB6D"/>
                        </a:gs>
                        <a:gs pos="100000">
                          <a:srgbClr val="D59430"/>
                        </a:gs>
                      </a:gsLst>
                      <a:lin ang="5400000" scaled="1"/>
                    </a:gradFill>
                    <a:latin typeface="+mn-ea"/>
                  </a:rPr>
                  <a:t>用户可以在投影仪或者计算机上进行演示也可以将演示文稿打印出来制作成胶片</a:t>
                </a:r>
                <a:endParaRPr lang="zh-CN" altLang="en-US" sz="1400" dirty="0">
                  <a:gradFill>
                    <a:gsLst>
                      <a:gs pos="0">
                        <a:srgbClr val="D59430"/>
                      </a:gs>
                      <a:gs pos="33000">
                        <a:srgbClr val="F8E79A"/>
                      </a:gs>
                      <a:gs pos="69000">
                        <a:srgbClr val="E4BB6D"/>
                      </a:gs>
                      <a:gs pos="100000">
                        <a:srgbClr val="D59430"/>
                      </a:gs>
                    </a:gsLst>
                    <a:lin ang="5400000" scaled="1"/>
                  </a:gradFill>
                  <a:latin typeface="+mn-ea"/>
                </a:endParaRPr>
              </a:p>
            </p:txBody>
          </p:sp>
          <p:sp>
            <p:nvSpPr>
              <p:cNvPr id="24" name="矩形 23"/>
              <p:cNvSpPr/>
              <p:nvPr/>
            </p:nvSpPr>
            <p:spPr>
              <a:xfrm>
                <a:off x="7483989" y="3314482"/>
                <a:ext cx="3003810" cy="423545"/>
              </a:xfrm>
              <a:prstGeom prst="rect">
                <a:avLst/>
              </a:prstGeom>
            </p:spPr>
            <p:txBody>
              <a:bodyPr wrap="square">
                <a:spAutoFit/>
                <a:scene3d>
                  <a:camera prst="orthographicFront"/>
                  <a:lightRig rig="threePt" dir="t"/>
                </a:scene3d>
                <a:sp3d contourW="12700"/>
              </a:bodyPr>
              <a:lstStyle/>
              <a:p>
                <a:pPr algn="just">
                  <a:lnSpc>
                    <a:spcPct val="120000"/>
                  </a:lnSpc>
                </a:pPr>
                <a:r>
                  <a:rPr b="1" dirty="0">
                    <a:gradFill>
                      <a:gsLst>
                        <a:gs pos="0">
                          <a:srgbClr val="D59430"/>
                        </a:gs>
                        <a:gs pos="33000">
                          <a:srgbClr val="F8E79A"/>
                        </a:gs>
                        <a:gs pos="69000">
                          <a:srgbClr val="E4BB6D"/>
                        </a:gs>
                        <a:gs pos="100000">
                          <a:srgbClr val="D59430"/>
                        </a:gs>
                      </a:gsLst>
                      <a:lin ang="5400000" scaled="1"/>
                    </a:gradFill>
                    <a:latin typeface="+mn-ea"/>
                  </a:rPr>
                  <a:t>点击添加标题</a:t>
                </a:r>
                <a:endParaRPr b="1" dirty="0">
                  <a:gradFill>
                    <a:gsLst>
                      <a:gs pos="0">
                        <a:srgbClr val="D59430"/>
                      </a:gs>
                      <a:gs pos="33000">
                        <a:srgbClr val="F8E79A"/>
                      </a:gs>
                      <a:gs pos="69000">
                        <a:srgbClr val="E4BB6D"/>
                      </a:gs>
                      <a:gs pos="100000">
                        <a:srgbClr val="D59430"/>
                      </a:gs>
                    </a:gsLst>
                    <a:lin ang="5400000" scaled="1"/>
                  </a:gradFill>
                  <a:latin typeface="+mn-ea"/>
                </a:endParaRPr>
              </a:p>
            </p:txBody>
          </p:sp>
        </p:grpSp>
      </p:grpSp>
      <p:grpSp>
        <p:nvGrpSpPr>
          <p:cNvPr id="8" name="组合 7"/>
          <p:cNvGrpSpPr/>
          <p:nvPr/>
        </p:nvGrpSpPr>
        <p:grpSpPr>
          <a:xfrm>
            <a:off x="6184901" y="1943101"/>
            <a:ext cx="5132387" cy="1704974"/>
            <a:chOff x="6184901" y="1943101"/>
            <a:chExt cx="5132387" cy="1704974"/>
          </a:xfrm>
        </p:grpSpPr>
        <p:grpSp>
          <p:nvGrpSpPr>
            <p:cNvPr id="46" name="组合 45"/>
            <p:cNvGrpSpPr/>
            <p:nvPr/>
          </p:nvGrpSpPr>
          <p:grpSpPr>
            <a:xfrm>
              <a:off x="6184901" y="1943101"/>
              <a:ext cx="5132387" cy="1704974"/>
              <a:chOff x="874713" y="1752601"/>
              <a:chExt cx="5132387" cy="1704974"/>
            </a:xfrm>
          </p:grpSpPr>
          <p:sp>
            <p:nvSpPr>
              <p:cNvPr id="47" name="矩形 46"/>
              <p:cNvSpPr/>
              <p:nvPr/>
            </p:nvSpPr>
            <p:spPr>
              <a:xfrm>
                <a:off x="874713" y="1752601"/>
                <a:ext cx="5132387" cy="1704974"/>
              </a:xfrm>
              <a:prstGeom prst="rect">
                <a:avLst/>
              </a:prstGeom>
              <a:noFill/>
              <a:ln>
                <a:gradFill>
                  <a:gsLst>
                    <a:gs pos="0">
                      <a:srgbClr val="D59430"/>
                    </a:gs>
                    <a:gs pos="39000">
                      <a:srgbClr val="F8E79A"/>
                    </a:gs>
                    <a:gs pos="72000">
                      <a:srgbClr val="E4BB6D"/>
                    </a:gs>
                    <a:gs pos="100000">
                      <a:srgbClr val="D5943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D59430"/>
                      </a:gs>
                      <a:gs pos="33000">
                        <a:srgbClr val="F8E79A"/>
                      </a:gs>
                      <a:gs pos="69000">
                        <a:srgbClr val="E4BB6D"/>
                      </a:gs>
                      <a:gs pos="100000">
                        <a:srgbClr val="D59430"/>
                      </a:gs>
                    </a:gsLst>
                    <a:lin ang="5400000" scaled="1"/>
                  </a:gradFill>
                </a:endParaRPr>
              </a:p>
            </p:txBody>
          </p:sp>
          <p:sp>
            <p:nvSpPr>
              <p:cNvPr id="48"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gradFill>
                <a:gsLst>
                  <a:gs pos="0">
                    <a:srgbClr val="D59430"/>
                  </a:gs>
                  <a:gs pos="33000">
                    <a:srgbClr val="F8E79A"/>
                  </a:gs>
                  <a:gs pos="69000">
                    <a:srgbClr val="E4BB6D"/>
                  </a:gs>
                  <a:gs pos="100000">
                    <a:srgbClr val="D5943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D59430"/>
                      </a:gs>
                      <a:gs pos="33000">
                        <a:srgbClr val="F8E79A"/>
                      </a:gs>
                      <a:gs pos="69000">
                        <a:srgbClr val="E4BB6D"/>
                      </a:gs>
                      <a:gs pos="100000">
                        <a:srgbClr val="D59430"/>
                      </a:gs>
                    </a:gsLst>
                    <a:lin ang="5400000" scaled="1"/>
                  </a:gradFill>
                </a:endParaRPr>
              </a:p>
            </p:txBody>
          </p:sp>
        </p:grpSp>
        <p:grpSp>
          <p:nvGrpSpPr>
            <p:cNvPr id="25" name="组合 24"/>
            <p:cNvGrpSpPr/>
            <p:nvPr/>
          </p:nvGrpSpPr>
          <p:grpSpPr>
            <a:xfrm>
              <a:off x="6569585" y="2277135"/>
              <a:ext cx="3941253" cy="1027435"/>
              <a:chOff x="7483988" y="3314482"/>
              <a:chExt cx="3941253" cy="1027435"/>
            </a:xfrm>
          </p:grpSpPr>
          <p:sp>
            <p:nvSpPr>
              <p:cNvPr id="26" name="矩形 25"/>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gradFill>
                      <a:gsLst>
                        <a:gs pos="0">
                          <a:srgbClr val="D59430"/>
                        </a:gs>
                        <a:gs pos="33000">
                          <a:srgbClr val="F8E79A"/>
                        </a:gs>
                        <a:gs pos="69000">
                          <a:srgbClr val="E4BB6D"/>
                        </a:gs>
                        <a:gs pos="100000">
                          <a:srgbClr val="D59430"/>
                        </a:gs>
                      </a:gsLst>
                      <a:lin ang="5400000" scaled="1"/>
                    </a:gradFill>
                    <a:latin typeface="+mn-ea"/>
                  </a:rPr>
                  <a:t>用户可以在投影仪或者计算机上进行演示也可以将演示文稿打印出来制作成胶片</a:t>
                </a:r>
                <a:endParaRPr lang="zh-CN" altLang="en-US" sz="1400" dirty="0">
                  <a:gradFill>
                    <a:gsLst>
                      <a:gs pos="0">
                        <a:srgbClr val="D59430"/>
                      </a:gs>
                      <a:gs pos="33000">
                        <a:srgbClr val="F8E79A"/>
                      </a:gs>
                      <a:gs pos="69000">
                        <a:srgbClr val="E4BB6D"/>
                      </a:gs>
                      <a:gs pos="100000">
                        <a:srgbClr val="D59430"/>
                      </a:gs>
                    </a:gsLst>
                    <a:lin ang="5400000" scaled="1"/>
                  </a:gradFill>
                  <a:latin typeface="+mn-ea"/>
                </a:endParaRPr>
              </a:p>
            </p:txBody>
          </p:sp>
          <p:sp>
            <p:nvSpPr>
              <p:cNvPr id="27" name="矩形 26"/>
              <p:cNvSpPr/>
              <p:nvPr/>
            </p:nvSpPr>
            <p:spPr>
              <a:xfrm>
                <a:off x="7483988" y="3314482"/>
                <a:ext cx="2806643" cy="423545"/>
              </a:xfrm>
              <a:prstGeom prst="rect">
                <a:avLst/>
              </a:prstGeom>
            </p:spPr>
            <p:txBody>
              <a:bodyPr wrap="square">
                <a:spAutoFit/>
                <a:scene3d>
                  <a:camera prst="orthographicFront"/>
                  <a:lightRig rig="threePt" dir="t"/>
                </a:scene3d>
                <a:sp3d contourW="12700"/>
              </a:bodyPr>
              <a:lstStyle/>
              <a:p>
                <a:pPr algn="just">
                  <a:lnSpc>
                    <a:spcPct val="120000"/>
                  </a:lnSpc>
                </a:pPr>
                <a:r>
                  <a:rPr b="1" dirty="0">
                    <a:gradFill>
                      <a:gsLst>
                        <a:gs pos="0">
                          <a:srgbClr val="D59430"/>
                        </a:gs>
                        <a:gs pos="33000">
                          <a:srgbClr val="F8E79A"/>
                        </a:gs>
                        <a:gs pos="69000">
                          <a:srgbClr val="E4BB6D"/>
                        </a:gs>
                        <a:gs pos="100000">
                          <a:srgbClr val="D59430"/>
                        </a:gs>
                      </a:gsLst>
                      <a:lin ang="5400000" scaled="1"/>
                    </a:gradFill>
                    <a:latin typeface="+mn-ea"/>
                  </a:rPr>
                  <a:t>点击添加标题</a:t>
                </a:r>
                <a:endParaRPr b="1" dirty="0">
                  <a:gradFill>
                    <a:gsLst>
                      <a:gs pos="0">
                        <a:srgbClr val="D59430"/>
                      </a:gs>
                      <a:gs pos="33000">
                        <a:srgbClr val="F8E79A"/>
                      </a:gs>
                      <a:gs pos="69000">
                        <a:srgbClr val="E4BB6D"/>
                      </a:gs>
                      <a:gs pos="100000">
                        <a:srgbClr val="D59430"/>
                      </a:gs>
                    </a:gsLst>
                    <a:lin ang="5400000" scaled="1"/>
                  </a:gradFill>
                  <a:latin typeface="+mn-ea"/>
                </a:endParaRPr>
              </a:p>
            </p:txBody>
          </p:sp>
        </p:grpSp>
      </p:grpSp>
      <p:grpSp>
        <p:nvGrpSpPr>
          <p:cNvPr id="9" name="组合 8"/>
          <p:cNvGrpSpPr/>
          <p:nvPr/>
        </p:nvGrpSpPr>
        <p:grpSpPr>
          <a:xfrm>
            <a:off x="6184901" y="3922713"/>
            <a:ext cx="5132387" cy="1704974"/>
            <a:chOff x="6184901" y="3922713"/>
            <a:chExt cx="5132387" cy="1704974"/>
          </a:xfrm>
        </p:grpSpPr>
        <p:grpSp>
          <p:nvGrpSpPr>
            <p:cNvPr id="49" name="组合 48"/>
            <p:cNvGrpSpPr/>
            <p:nvPr/>
          </p:nvGrpSpPr>
          <p:grpSpPr>
            <a:xfrm>
              <a:off x="6184901" y="3922713"/>
              <a:ext cx="5132387" cy="1704974"/>
              <a:chOff x="874713" y="1752601"/>
              <a:chExt cx="5132387" cy="1704974"/>
            </a:xfrm>
          </p:grpSpPr>
          <p:sp>
            <p:nvSpPr>
              <p:cNvPr id="50" name="矩形 49"/>
              <p:cNvSpPr/>
              <p:nvPr/>
            </p:nvSpPr>
            <p:spPr>
              <a:xfrm>
                <a:off x="874713" y="1752601"/>
                <a:ext cx="5132387" cy="1704974"/>
              </a:xfrm>
              <a:prstGeom prst="rect">
                <a:avLst/>
              </a:prstGeom>
              <a:noFill/>
              <a:ln>
                <a:gradFill>
                  <a:gsLst>
                    <a:gs pos="0">
                      <a:srgbClr val="D59430"/>
                    </a:gs>
                    <a:gs pos="45000">
                      <a:srgbClr val="F8E79A"/>
                    </a:gs>
                    <a:gs pos="78000">
                      <a:srgbClr val="D59430"/>
                    </a:gs>
                    <a:gs pos="100000">
                      <a:srgbClr val="E4BB6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D59430"/>
                      </a:gs>
                      <a:gs pos="33000">
                        <a:srgbClr val="F8E79A"/>
                      </a:gs>
                      <a:gs pos="69000">
                        <a:srgbClr val="E4BB6D"/>
                      </a:gs>
                      <a:gs pos="100000">
                        <a:srgbClr val="D59430"/>
                      </a:gs>
                    </a:gsLst>
                    <a:lin ang="5400000" scaled="1"/>
                  </a:gradFill>
                </a:endParaRPr>
              </a:p>
            </p:txBody>
          </p:sp>
          <p:sp>
            <p:nvSpPr>
              <p:cNvPr id="51"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gradFill>
                <a:gsLst>
                  <a:gs pos="0">
                    <a:srgbClr val="D59430"/>
                  </a:gs>
                  <a:gs pos="33000">
                    <a:srgbClr val="F8E79A"/>
                  </a:gs>
                  <a:gs pos="69000">
                    <a:srgbClr val="E4BB6D"/>
                  </a:gs>
                  <a:gs pos="100000">
                    <a:srgbClr val="D5943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D59430"/>
                      </a:gs>
                      <a:gs pos="33000">
                        <a:srgbClr val="F8E79A"/>
                      </a:gs>
                      <a:gs pos="69000">
                        <a:srgbClr val="E4BB6D"/>
                      </a:gs>
                      <a:gs pos="100000">
                        <a:srgbClr val="D59430"/>
                      </a:gs>
                    </a:gsLst>
                    <a:lin ang="5400000" scaled="1"/>
                  </a:gradFill>
                </a:endParaRPr>
              </a:p>
            </p:txBody>
          </p:sp>
        </p:grpSp>
        <p:grpSp>
          <p:nvGrpSpPr>
            <p:cNvPr id="28" name="组合 27"/>
            <p:cNvGrpSpPr/>
            <p:nvPr/>
          </p:nvGrpSpPr>
          <p:grpSpPr>
            <a:xfrm>
              <a:off x="6569585" y="4272447"/>
              <a:ext cx="3941253" cy="1027435"/>
              <a:chOff x="7483988" y="3314482"/>
              <a:chExt cx="3941253" cy="1027435"/>
            </a:xfrm>
          </p:grpSpPr>
          <p:sp>
            <p:nvSpPr>
              <p:cNvPr id="29" name="矩形 28"/>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gradFill>
                      <a:gsLst>
                        <a:gs pos="0">
                          <a:srgbClr val="D59430"/>
                        </a:gs>
                        <a:gs pos="33000">
                          <a:srgbClr val="F8E79A"/>
                        </a:gs>
                        <a:gs pos="69000">
                          <a:srgbClr val="E4BB6D"/>
                        </a:gs>
                        <a:gs pos="100000">
                          <a:srgbClr val="D59430"/>
                        </a:gs>
                      </a:gsLst>
                      <a:lin ang="5400000" scaled="1"/>
                    </a:gradFill>
                    <a:latin typeface="+mn-ea"/>
                  </a:rPr>
                  <a:t>用户可以在投影仪或者计算机上进行演示也可以将演示文稿打印出来制作成胶片</a:t>
                </a:r>
                <a:endParaRPr lang="zh-CN" altLang="en-US" sz="1400" dirty="0">
                  <a:gradFill>
                    <a:gsLst>
                      <a:gs pos="0">
                        <a:srgbClr val="D59430"/>
                      </a:gs>
                      <a:gs pos="33000">
                        <a:srgbClr val="F8E79A"/>
                      </a:gs>
                      <a:gs pos="69000">
                        <a:srgbClr val="E4BB6D"/>
                      </a:gs>
                      <a:gs pos="100000">
                        <a:srgbClr val="D59430"/>
                      </a:gs>
                    </a:gsLst>
                    <a:lin ang="5400000" scaled="1"/>
                  </a:gradFill>
                  <a:latin typeface="+mn-ea"/>
                </a:endParaRPr>
              </a:p>
            </p:txBody>
          </p:sp>
          <p:sp>
            <p:nvSpPr>
              <p:cNvPr id="39" name="矩形 38"/>
              <p:cNvSpPr/>
              <p:nvPr/>
            </p:nvSpPr>
            <p:spPr>
              <a:xfrm>
                <a:off x="7483988" y="3314482"/>
                <a:ext cx="3227557" cy="423545"/>
              </a:xfrm>
              <a:prstGeom prst="rect">
                <a:avLst/>
              </a:prstGeom>
            </p:spPr>
            <p:txBody>
              <a:bodyPr wrap="square">
                <a:spAutoFit/>
                <a:scene3d>
                  <a:camera prst="orthographicFront"/>
                  <a:lightRig rig="threePt" dir="t"/>
                </a:scene3d>
                <a:sp3d contourW="12700"/>
              </a:bodyPr>
              <a:lstStyle/>
              <a:p>
                <a:pPr algn="just">
                  <a:lnSpc>
                    <a:spcPct val="120000"/>
                  </a:lnSpc>
                </a:pPr>
                <a:r>
                  <a:rPr b="1" dirty="0">
                    <a:gradFill>
                      <a:gsLst>
                        <a:gs pos="0">
                          <a:srgbClr val="D59430"/>
                        </a:gs>
                        <a:gs pos="33000">
                          <a:srgbClr val="F8E79A"/>
                        </a:gs>
                        <a:gs pos="69000">
                          <a:srgbClr val="E4BB6D"/>
                        </a:gs>
                        <a:gs pos="100000">
                          <a:srgbClr val="D59430"/>
                        </a:gs>
                      </a:gsLst>
                      <a:lin ang="5400000" scaled="1"/>
                    </a:gradFill>
                    <a:latin typeface="+mn-ea"/>
                  </a:rPr>
                  <a:t>点击添加标题</a:t>
                </a:r>
                <a:endParaRPr b="1" dirty="0">
                  <a:gradFill>
                    <a:gsLst>
                      <a:gs pos="0">
                        <a:srgbClr val="D59430"/>
                      </a:gs>
                      <a:gs pos="33000">
                        <a:srgbClr val="F8E79A"/>
                      </a:gs>
                      <a:gs pos="69000">
                        <a:srgbClr val="E4BB6D"/>
                      </a:gs>
                      <a:gs pos="100000">
                        <a:srgbClr val="D59430"/>
                      </a:gs>
                    </a:gsLst>
                    <a:lin ang="5400000" scaled="1"/>
                  </a:gradFill>
                  <a:latin typeface="+mn-ea"/>
                </a:endParaRPr>
              </a:p>
            </p:txBody>
          </p:sp>
        </p:grpSp>
      </p:grpSp>
      <p:sp>
        <p:nvSpPr>
          <p:cNvPr id="33" name="文本框 32"/>
          <p:cNvSpPr txBox="1"/>
          <p:nvPr/>
        </p:nvSpPr>
        <p:spPr>
          <a:xfrm>
            <a:off x="874832" y="376184"/>
            <a:ext cx="1808480" cy="583565"/>
          </a:xfrm>
          <a:prstGeom prst="rect">
            <a:avLst/>
          </a:prstGeom>
          <a:noFill/>
        </p:spPr>
        <p:txBody>
          <a:bodyPr wrap="none" rtlCol="0">
            <a:spAutoFit/>
            <a:scene3d>
              <a:camera prst="orthographicFront"/>
              <a:lightRig rig="threePt" dir="t"/>
            </a:scene3d>
            <a:sp3d contourW="12700"/>
          </a:bodyPr>
          <a:lstStyle/>
          <a:p>
            <a:r>
              <a:rPr lang="zh-CN" altLang="en-US" sz="3200" b="1" dirty="0">
                <a:solidFill>
                  <a:srgbClr val="EAC97B"/>
                </a:solidFill>
                <a:cs typeface="+mn-ea"/>
                <a:sym typeface="+mn-lt"/>
              </a:rPr>
              <a:t>研究方案</a:t>
            </a:r>
            <a:endParaRPr lang="zh-CN" altLang="en-US" sz="3200" b="1" dirty="0">
              <a:solidFill>
                <a:srgbClr val="EAC97B"/>
              </a:solidFill>
              <a:cs typeface="+mn-ea"/>
              <a:sym typeface="+mn-lt"/>
            </a:endParaRPr>
          </a:p>
        </p:txBody>
      </p:sp>
      <p:cxnSp>
        <p:nvCxnSpPr>
          <p:cNvPr id="13" name="直接连接符 12"/>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down)">
                                      <p:cBhvr>
                                        <p:cTn id="13" dur="500"/>
                                        <p:tgtEl>
                                          <p:spTgt spid="8"/>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left)">
                                      <p:cBhvr>
                                        <p:cTn id="18" dur="500"/>
                                        <p:tgtEl>
                                          <p:spTgt spid="9"/>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ppt_y</p:attrName>
                                        </p:attrNameLst>
                                      </p:cBhvr>
                                      <p:tavLst>
                                        <p:tav tm="0">
                                          <p:val>
                                            <p:strVal val="#ppt_y+#ppt_h*1.125000"/>
                                          </p:val>
                                        </p:tav>
                                        <p:tav tm="100000">
                                          <p:val>
                                            <p:strVal val="#ppt_y"/>
                                          </p:val>
                                        </p:tav>
                                      </p:tavLst>
                                    </p:anim>
                                    <p:animEffect transition="in" filter="wipe(up)">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60" name="Group 5"/>
          <p:cNvGrpSpPr/>
          <p:nvPr/>
        </p:nvGrpSpPr>
        <p:grpSpPr bwMode="auto">
          <a:xfrm>
            <a:off x="1494012" y="1862486"/>
            <a:ext cx="4863251" cy="3684981"/>
            <a:chOff x="702" y="1230"/>
            <a:chExt cx="2947" cy="2233"/>
          </a:xfrm>
          <a:solidFill>
            <a:srgbClr val="EAC97B"/>
          </a:solidFill>
        </p:grpSpPr>
        <p:sp>
          <p:nvSpPr>
            <p:cNvPr id="61" name="Rectangle 6"/>
            <p:cNvSpPr>
              <a:spLocks noChangeArrowheads="1"/>
            </p:cNvSpPr>
            <p:nvPr/>
          </p:nvSpPr>
          <p:spPr bwMode="auto">
            <a:xfrm rot="-3600000">
              <a:off x="785" y="1556"/>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62" name="Rectangle 7"/>
            <p:cNvSpPr>
              <a:spLocks noChangeArrowheads="1"/>
            </p:cNvSpPr>
            <p:nvPr/>
          </p:nvSpPr>
          <p:spPr bwMode="auto">
            <a:xfrm rot="-3600000">
              <a:off x="1556" y="2055"/>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63" name="Rectangle 8"/>
            <p:cNvSpPr>
              <a:spLocks noChangeArrowheads="1"/>
            </p:cNvSpPr>
            <p:nvPr/>
          </p:nvSpPr>
          <p:spPr bwMode="auto">
            <a:xfrm rot="-3600000">
              <a:off x="2350" y="2509"/>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64" name="Rectangle 9"/>
            <p:cNvSpPr>
              <a:spLocks noChangeArrowheads="1"/>
            </p:cNvSpPr>
            <p:nvPr/>
          </p:nvSpPr>
          <p:spPr bwMode="auto">
            <a:xfrm rot="-3600000">
              <a:off x="1578" y="2940"/>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65" name="Rectangle 10"/>
            <p:cNvSpPr>
              <a:spLocks noChangeArrowheads="1"/>
            </p:cNvSpPr>
            <p:nvPr/>
          </p:nvSpPr>
          <p:spPr bwMode="auto">
            <a:xfrm rot="-3600000">
              <a:off x="762" y="2509"/>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66" name="Rectangle 11"/>
            <p:cNvSpPr>
              <a:spLocks noChangeArrowheads="1"/>
            </p:cNvSpPr>
            <p:nvPr/>
          </p:nvSpPr>
          <p:spPr bwMode="auto">
            <a:xfrm rot="3600000">
              <a:off x="1556" y="1579"/>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67" name="Rectangle 12"/>
            <p:cNvSpPr>
              <a:spLocks noChangeArrowheads="1"/>
            </p:cNvSpPr>
            <p:nvPr/>
          </p:nvSpPr>
          <p:spPr bwMode="auto">
            <a:xfrm rot="3600000">
              <a:off x="2327" y="2010"/>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68" name="Rectangle 13"/>
            <p:cNvSpPr>
              <a:spLocks noChangeArrowheads="1"/>
            </p:cNvSpPr>
            <p:nvPr/>
          </p:nvSpPr>
          <p:spPr bwMode="auto">
            <a:xfrm rot="3600000">
              <a:off x="1556" y="2509"/>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69" name="Rectangle 14"/>
            <p:cNvSpPr>
              <a:spLocks noChangeArrowheads="1"/>
            </p:cNvSpPr>
            <p:nvPr/>
          </p:nvSpPr>
          <p:spPr bwMode="auto">
            <a:xfrm rot="3600000">
              <a:off x="762" y="2962"/>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0" name="Rectangle 15"/>
            <p:cNvSpPr>
              <a:spLocks noChangeArrowheads="1"/>
            </p:cNvSpPr>
            <p:nvPr/>
          </p:nvSpPr>
          <p:spPr bwMode="auto">
            <a:xfrm rot="3600000">
              <a:off x="762" y="2032"/>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1" name="Rectangle 16"/>
            <p:cNvSpPr>
              <a:spLocks noChangeArrowheads="1"/>
            </p:cNvSpPr>
            <p:nvPr/>
          </p:nvSpPr>
          <p:spPr bwMode="auto">
            <a:xfrm>
              <a:off x="1162" y="2274"/>
              <a:ext cx="525"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2" name="Rectangle 17"/>
            <p:cNvSpPr>
              <a:spLocks noChangeArrowheads="1"/>
            </p:cNvSpPr>
            <p:nvPr/>
          </p:nvSpPr>
          <p:spPr bwMode="auto">
            <a:xfrm>
              <a:off x="1162" y="3193"/>
              <a:ext cx="525" cy="146"/>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3" name="Rectangle 18"/>
            <p:cNvSpPr>
              <a:spLocks noChangeArrowheads="1"/>
            </p:cNvSpPr>
            <p:nvPr/>
          </p:nvSpPr>
          <p:spPr bwMode="auto">
            <a:xfrm>
              <a:off x="1950" y="1814"/>
              <a:ext cx="526" cy="146"/>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4" name="Rectangle 19"/>
            <p:cNvSpPr>
              <a:spLocks noChangeArrowheads="1"/>
            </p:cNvSpPr>
            <p:nvPr/>
          </p:nvSpPr>
          <p:spPr bwMode="auto">
            <a:xfrm>
              <a:off x="1950" y="2733"/>
              <a:ext cx="526" cy="146"/>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5" name="Rectangle 20"/>
            <p:cNvSpPr>
              <a:spLocks noChangeArrowheads="1"/>
            </p:cNvSpPr>
            <p:nvPr/>
          </p:nvSpPr>
          <p:spPr bwMode="auto">
            <a:xfrm>
              <a:off x="1162" y="1354"/>
              <a:ext cx="525" cy="146"/>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6" name="Freeform 21"/>
            <p:cNvSpPr/>
            <p:nvPr/>
          </p:nvSpPr>
          <p:spPr bwMode="auto">
            <a:xfrm>
              <a:off x="965" y="1230"/>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7" name="Freeform 22"/>
            <p:cNvSpPr/>
            <p:nvPr/>
          </p:nvSpPr>
          <p:spPr bwMode="auto">
            <a:xfrm>
              <a:off x="1490" y="1230"/>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8" name="Freeform 23"/>
            <p:cNvSpPr/>
            <p:nvPr/>
          </p:nvSpPr>
          <p:spPr bwMode="auto">
            <a:xfrm>
              <a:off x="1753"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79" name="Freeform 24"/>
            <p:cNvSpPr/>
            <p:nvPr/>
          </p:nvSpPr>
          <p:spPr bwMode="auto">
            <a:xfrm>
              <a:off x="702" y="1690"/>
              <a:ext cx="394" cy="394"/>
            </a:xfrm>
            <a:custGeom>
              <a:avLst/>
              <a:gdLst>
                <a:gd name="T0" fmla="*/ 394 w 394"/>
                <a:gd name="T1" fmla="*/ 197 h 394"/>
                <a:gd name="T2" fmla="*/ 390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5"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5" y="9"/>
                  </a:lnTo>
                  <a:lnTo>
                    <a:pt x="274" y="14"/>
                  </a:lnTo>
                  <a:lnTo>
                    <a:pt x="290" y="23"/>
                  </a:lnTo>
                  <a:lnTo>
                    <a:pt x="307" y="33"/>
                  </a:lnTo>
                  <a:lnTo>
                    <a:pt x="323" y="45"/>
                  </a:lnTo>
                  <a:lnTo>
                    <a:pt x="336" y="58"/>
                  </a:lnTo>
                  <a:lnTo>
                    <a:pt x="349" y="71"/>
                  </a:lnTo>
                  <a:lnTo>
                    <a:pt x="361" y="87"/>
                  </a:lnTo>
                  <a:lnTo>
                    <a:pt x="370" y="104"/>
                  </a:lnTo>
                  <a:lnTo>
                    <a:pt x="380" y="120"/>
                  </a:lnTo>
                  <a:lnTo>
                    <a:pt x="385" y="138"/>
                  </a:lnTo>
                  <a:lnTo>
                    <a:pt x="390" y="157"/>
                  </a:lnTo>
                  <a:lnTo>
                    <a:pt x="392"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80" name="Freeform 25"/>
            <p:cNvSpPr/>
            <p:nvPr/>
          </p:nvSpPr>
          <p:spPr bwMode="auto">
            <a:xfrm>
              <a:off x="965" y="3069"/>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81" name="Freeform 26"/>
            <p:cNvSpPr/>
            <p:nvPr/>
          </p:nvSpPr>
          <p:spPr bwMode="auto">
            <a:xfrm>
              <a:off x="1490" y="3069"/>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82" name="Freeform 27"/>
            <p:cNvSpPr/>
            <p:nvPr/>
          </p:nvSpPr>
          <p:spPr bwMode="auto">
            <a:xfrm>
              <a:off x="1753"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83" name="Freeform 28"/>
            <p:cNvSpPr/>
            <p:nvPr/>
          </p:nvSpPr>
          <p:spPr bwMode="auto">
            <a:xfrm>
              <a:off x="702" y="2609"/>
              <a:ext cx="394" cy="394"/>
            </a:xfrm>
            <a:custGeom>
              <a:avLst/>
              <a:gdLst>
                <a:gd name="T0" fmla="*/ 394 w 394"/>
                <a:gd name="T1" fmla="*/ 197 h 394"/>
                <a:gd name="T2" fmla="*/ 390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5"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5" y="9"/>
                  </a:lnTo>
                  <a:lnTo>
                    <a:pt x="274" y="15"/>
                  </a:lnTo>
                  <a:lnTo>
                    <a:pt x="290" y="24"/>
                  </a:lnTo>
                  <a:lnTo>
                    <a:pt x="307" y="33"/>
                  </a:lnTo>
                  <a:lnTo>
                    <a:pt x="323" y="46"/>
                  </a:lnTo>
                  <a:lnTo>
                    <a:pt x="336" y="59"/>
                  </a:lnTo>
                  <a:lnTo>
                    <a:pt x="349" y="71"/>
                  </a:lnTo>
                  <a:lnTo>
                    <a:pt x="361" y="88"/>
                  </a:lnTo>
                  <a:lnTo>
                    <a:pt x="370" y="104"/>
                  </a:lnTo>
                  <a:lnTo>
                    <a:pt x="380" y="121"/>
                  </a:lnTo>
                  <a:lnTo>
                    <a:pt x="385" y="139"/>
                  </a:lnTo>
                  <a:lnTo>
                    <a:pt x="390" y="157"/>
                  </a:lnTo>
                  <a:lnTo>
                    <a:pt x="392"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84" name="Freeform 29"/>
            <p:cNvSpPr/>
            <p:nvPr/>
          </p:nvSpPr>
          <p:spPr bwMode="auto">
            <a:xfrm>
              <a:off x="965"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85" name="Freeform 30"/>
            <p:cNvSpPr/>
            <p:nvPr/>
          </p:nvSpPr>
          <p:spPr bwMode="auto">
            <a:xfrm>
              <a:off x="2279" y="1690"/>
              <a:ext cx="394" cy="394"/>
            </a:xfrm>
            <a:custGeom>
              <a:avLst/>
              <a:gdLst>
                <a:gd name="T0" fmla="*/ 394 w 394"/>
                <a:gd name="T1" fmla="*/ 197 h 394"/>
                <a:gd name="T2" fmla="*/ 390 w 394"/>
                <a:gd name="T3" fmla="*/ 237 h 394"/>
                <a:gd name="T4" fmla="*/ 379 w 394"/>
                <a:gd name="T5" fmla="*/ 273 h 394"/>
                <a:gd name="T6" fmla="*/ 361 w 394"/>
                <a:gd name="T7" fmla="*/ 306 h 394"/>
                <a:gd name="T8" fmla="*/ 335 w 394"/>
                <a:gd name="T9" fmla="*/ 335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1 w 394"/>
                <a:gd name="T33" fmla="*/ 217 h 394"/>
                <a:gd name="T34" fmla="*/ 0 w 394"/>
                <a:gd name="T35" fmla="*/ 197 h 394"/>
                <a:gd name="T36" fmla="*/ 3 w 394"/>
                <a:gd name="T37" fmla="*/ 157 h 394"/>
                <a:gd name="T38" fmla="*/ 14 w 394"/>
                <a:gd name="T39" fmla="*/ 120 h 394"/>
                <a:gd name="T40" fmla="*/ 32 w 394"/>
                <a:gd name="T41" fmla="*/ 87 h 394"/>
                <a:gd name="T42" fmla="*/ 58 w 394"/>
                <a:gd name="T43" fmla="*/ 58 h 394"/>
                <a:gd name="T44" fmla="*/ 87 w 394"/>
                <a:gd name="T45" fmla="*/ 33 h 394"/>
                <a:gd name="T46" fmla="*/ 120 w 394"/>
                <a:gd name="T47" fmla="*/ 14 h 394"/>
                <a:gd name="T48" fmla="*/ 156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8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3"/>
                  </a:lnTo>
                  <a:lnTo>
                    <a:pt x="370" y="290"/>
                  </a:lnTo>
                  <a:lnTo>
                    <a:pt x="361" y="306"/>
                  </a:lnTo>
                  <a:lnTo>
                    <a:pt x="348" y="323"/>
                  </a:lnTo>
                  <a:lnTo>
                    <a:pt x="335" y="335"/>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6" y="390"/>
                  </a:lnTo>
                  <a:lnTo>
                    <a:pt x="138" y="385"/>
                  </a:lnTo>
                  <a:lnTo>
                    <a:pt x="120" y="379"/>
                  </a:lnTo>
                  <a:lnTo>
                    <a:pt x="104" y="370"/>
                  </a:lnTo>
                  <a:lnTo>
                    <a:pt x="87" y="361"/>
                  </a:lnTo>
                  <a:lnTo>
                    <a:pt x="71" y="348"/>
                  </a:lnTo>
                  <a:lnTo>
                    <a:pt x="58" y="335"/>
                  </a:lnTo>
                  <a:lnTo>
                    <a:pt x="45" y="323"/>
                  </a:lnTo>
                  <a:lnTo>
                    <a:pt x="32" y="306"/>
                  </a:lnTo>
                  <a:lnTo>
                    <a:pt x="23" y="290"/>
                  </a:lnTo>
                  <a:lnTo>
                    <a:pt x="14" y="273"/>
                  </a:lnTo>
                  <a:lnTo>
                    <a:pt x="9" y="255"/>
                  </a:lnTo>
                  <a:lnTo>
                    <a:pt x="3" y="237"/>
                  </a:lnTo>
                  <a:lnTo>
                    <a:pt x="1" y="217"/>
                  </a:lnTo>
                  <a:lnTo>
                    <a:pt x="0" y="197"/>
                  </a:lnTo>
                  <a:lnTo>
                    <a:pt x="0" y="197"/>
                  </a:lnTo>
                  <a:lnTo>
                    <a:pt x="1" y="177"/>
                  </a:lnTo>
                  <a:lnTo>
                    <a:pt x="3" y="157"/>
                  </a:lnTo>
                  <a:lnTo>
                    <a:pt x="9" y="138"/>
                  </a:lnTo>
                  <a:lnTo>
                    <a:pt x="14" y="120"/>
                  </a:lnTo>
                  <a:lnTo>
                    <a:pt x="23" y="104"/>
                  </a:lnTo>
                  <a:lnTo>
                    <a:pt x="32" y="87"/>
                  </a:lnTo>
                  <a:lnTo>
                    <a:pt x="45" y="71"/>
                  </a:lnTo>
                  <a:lnTo>
                    <a:pt x="58" y="58"/>
                  </a:lnTo>
                  <a:lnTo>
                    <a:pt x="71" y="45"/>
                  </a:lnTo>
                  <a:lnTo>
                    <a:pt x="87" y="33"/>
                  </a:lnTo>
                  <a:lnTo>
                    <a:pt x="104" y="23"/>
                  </a:lnTo>
                  <a:lnTo>
                    <a:pt x="120" y="14"/>
                  </a:lnTo>
                  <a:lnTo>
                    <a:pt x="138" y="9"/>
                  </a:lnTo>
                  <a:lnTo>
                    <a:pt x="156" y="3"/>
                  </a:lnTo>
                  <a:lnTo>
                    <a:pt x="177" y="2"/>
                  </a:lnTo>
                  <a:lnTo>
                    <a:pt x="197" y="0"/>
                  </a:lnTo>
                  <a:lnTo>
                    <a:pt x="197" y="0"/>
                  </a:lnTo>
                  <a:lnTo>
                    <a:pt x="217" y="2"/>
                  </a:lnTo>
                  <a:lnTo>
                    <a:pt x="237" y="3"/>
                  </a:lnTo>
                  <a:lnTo>
                    <a:pt x="255" y="9"/>
                  </a:lnTo>
                  <a:lnTo>
                    <a:pt x="273" y="14"/>
                  </a:lnTo>
                  <a:lnTo>
                    <a:pt x="290" y="23"/>
                  </a:lnTo>
                  <a:lnTo>
                    <a:pt x="306" y="33"/>
                  </a:lnTo>
                  <a:lnTo>
                    <a:pt x="323" y="45"/>
                  </a:lnTo>
                  <a:lnTo>
                    <a:pt x="335" y="58"/>
                  </a:lnTo>
                  <a:lnTo>
                    <a:pt x="348" y="71"/>
                  </a:lnTo>
                  <a:lnTo>
                    <a:pt x="361" y="87"/>
                  </a:lnTo>
                  <a:lnTo>
                    <a:pt x="370" y="104"/>
                  </a:lnTo>
                  <a:lnTo>
                    <a:pt x="379" y="120"/>
                  </a:lnTo>
                  <a:lnTo>
                    <a:pt x="385" y="138"/>
                  </a:lnTo>
                  <a:lnTo>
                    <a:pt x="390" y="157"/>
                  </a:lnTo>
                  <a:lnTo>
                    <a:pt x="392"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86" name="Freeform 31"/>
            <p:cNvSpPr/>
            <p:nvPr/>
          </p:nvSpPr>
          <p:spPr bwMode="auto">
            <a:xfrm>
              <a:off x="2279" y="2609"/>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grpSp>
          <p:nvGrpSpPr>
            <p:cNvPr id="87" name="Group 32"/>
            <p:cNvGrpSpPr/>
            <p:nvPr/>
          </p:nvGrpSpPr>
          <p:grpSpPr bwMode="auto">
            <a:xfrm>
              <a:off x="2541" y="2052"/>
              <a:ext cx="1108" cy="588"/>
              <a:chOff x="2541" y="2052"/>
              <a:chExt cx="1108" cy="588"/>
            </a:xfrm>
            <a:grpFill/>
          </p:grpSpPr>
          <p:sp>
            <p:nvSpPr>
              <p:cNvPr id="93" name="Rectangle 33"/>
              <p:cNvSpPr>
                <a:spLocks noChangeArrowheads="1"/>
              </p:cNvSpPr>
              <p:nvPr/>
            </p:nvSpPr>
            <p:spPr bwMode="auto">
              <a:xfrm>
                <a:off x="2738" y="2274"/>
                <a:ext cx="526" cy="145"/>
              </a:xfrm>
              <a:prstGeom prst="rect">
                <a:avLst/>
              </a:prstGeom>
              <a:grpFill/>
              <a:ln w="9525"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94" name="Freeform 34"/>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sp>
            <p:nvSpPr>
              <p:cNvPr id="96" name="Freeform 36"/>
              <p:cNvSpPr/>
              <p:nvPr/>
            </p:nvSpPr>
            <p:spPr bwMode="auto">
              <a:xfrm>
                <a:off x="3061" y="2052"/>
                <a:ext cx="588" cy="588"/>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grpSp>
        <p:sp>
          <p:nvSpPr>
            <p:cNvPr id="89" name="Freeform 41"/>
            <p:cNvSpPr/>
            <p:nvPr/>
          </p:nvSpPr>
          <p:spPr bwMode="auto">
            <a:xfrm>
              <a:off x="1447" y="2106"/>
              <a:ext cx="480" cy="480"/>
            </a:xfrm>
            <a:prstGeom prst="ellipse">
              <a:avLst/>
            </a:prstGeom>
            <a:grpFill/>
            <a:ln w="9525" cap="flat"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a:solidFill>
                  <a:srgbClr val="202A36"/>
                </a:solidFill>
                <a:latin typeface="Gulim" panose="020B0600000101010101" charset="-127"/>
                <a:ea typeface="Gulim" panose="020B0600000101010101" charset="-127"/>
              </a:endParaRPr>
            </a:p>
          </p:txBody>
        </p:sp>
      </p:grpSp>
      <p:sp>
        <p:nvSpPr>
          <p:cNvPr id="11" name="矩形 3"/>
          <p:cNvSpPr>
            <a:spLocks noChangeArrowheads="1"/>
          </p:cNvSpPr>
          <p:nvPr/>
        </p:nvSpPr>
        <p:spPr bwMode="auto">
          <a:xfrm>
            <a:off x="886685"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研究方案</a:t>
            </a:r>
            <a:endParaRPr lang="zh-CN" altLang="en-US" sz="2935" b="1" dirty="0">
              <a:solidFill>
                <a:srgbClr val="EAC97B"/>
              </a:solidFill>
              <a:latin typeface="Arial" panose="020B0604020202020204" pitchFamily="34" charset="0"/>
              <a:cs typeface="Arial" panose="020B0604020202020204" pitchFamily="34" charset="0"/>
            </a:endParaRPr>
          </a:p>
        </p:txBody>
      </p:sp>
      <p:sp>
        <p:nvSpPr>
          <p:cNvPr id="123" name="TextBox 59"/>
          <p:cNvSpPr txBox="1">
            <a:spLocks noChangeArrowheads="1"/>
          </p:cNvSpPr>
          <p:nvPr/>
        </p:nvSpPr>
        <p:spPr bwMode="auto">
          <a:xfrm flipH="1">
            <a:off x="6854047" y="4152497"/>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defRPr/>
            </a:pPr>
            <a:r>
              <a:rPr lang="zh-CN" altLang="en-US" sz="2200" b="1" dirty="0">
                <a:solidFill>
                  <a:srgbClr val="EAC97B"/>
                </a:solidFill>
                <a:latin typeface="微软雅黑" panose="020B0503020204020204" pitchFamily="34" charset="-122"/>
                <a:ea typeface="微软雅黑" panose="020B0503020204020204" pitchFamily="34" charset="-122"/>
              </a:rPr>
              <a:t>点击此处输入内容</a:t>
            </a:r>
            <a:endParaRPr lang="zh-CN" altLang="en-US" sz="2200" b="1" kern="0" dirty="0">
              <a:solidFill>
                <a:srgbClr val="EAC97B"/>
              </a:solidFill>
              <a:latin typeface="微软雅黑" panose="020B0503020204020204" pitchFamily="34" charset="-122"/>
              <a:ea typeface="微软雅黑" panose="020B0503020204020204" pitchFamily="34" charset="-122"/>
            </a:endParaRPr>
          </a:p>
        </p:txBody>
      </p:sp>
      <p:sp>
        <p:nvSpPr>
          <p:cNvPr id="124" name="矩形 17"/>
          <p:cNvSpPr>
            <a:spLocks noChangeArrowheads="1"/>
          </p:cNvSpPr>
          <p:nvPr/>
        </p:nvSpPr>
        <p:spPr bwMode="auto">
          <a:xfrm>
            <a:off x="6991549" y="4679516"/>
            <a:ext cx="3216512" cy="86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a:lnSpc>
                <a:spcPct val="120000"/>
              </a:lnSpc>
            </a:pPr>
            <a:r>
              <a:rPr lang="zh-CN" altLang="en-US" sz="14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rPr>
              <a:t>在此录入上述图片的综合描述说明，在此录入图片的综合描述说明，在此录入上述图片的综合描述说明。</a:t>
            </a:r>
            <a:endParaRPr lang="zh-CN" altLang="en-US" sz="14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TextBox 68"/>
          <p:cNvSpPr txBox="1"/>
          <p:nvPr/>
        </p:nvSpPr>
        <p:spPr>
          <a:xfrm>
            <a:off x="5559348" y="3498544"/>
            <a:ext cx="624671" cy="532066"/>
          </a:xfrm>
          <a:prstGeom prst="rect">
            <a:avLst/>
          </a:prstGeom>
          <a:noFill/>
        </p:spPr>
        <p:txBody>
          <a:bodyPr wrap="square" lIns="91434" tIns="45717" rIns="91434" bIns="45717"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标签文字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6" name="TextBox 69"/>
          <p:cNvSpPr txBox="1"/>
          <p:nvPr/>
        </p:nvSpPr>
        <p:spPr>
          <a:xfrm>
            <a:off x="2819813" y="3439471"/>
            <a:ext cx="624671" cy="532066"/>
          </a:xfrm>
          <a:prstGeom prst="rect">
            <a:avLst/>
          </a:prstGeom>
          <a:noFill/>
        </p:spPr>
        <p:txBody>
          <a:bodyPr wrap="square" lIns="91434" tIns="45717" rIns="91434" bIns="45717"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标签文字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7" name="TextBox 59"/>
          <p:cNvSpPr txBox="1">
            <a:spLocks noChangeArrowheads="1"/>
          </p:cNvSpPr>
          <p:nvPr/>
        </p:nvSpPr>
        <p:spPr bwMode="auto">
          <a:xfrm flipH="1">
            <a:off x="6761337" y="2122597"/>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defRPr/>
            </a:pPr>
            <a:r>
              <a:rPr lang="zh-CN" altLang="en-US" sz="2200" b="1" dirty="0">
                <a:solidFill>
                  <a:srgbClr val="EAC97B"/>
                </a:solidFill>
                <a:latin typeface="微软雅黑" panose="020B0503020204020204" pitchFamily="34" charset="-122"/>
                <a:ea typeface="微软雅黑" panose="020B0503020204020204" pitchFamily="34" charset="-122"/>
              </a:rPr>
              <a:t>点击此处输入内容</a:t>
            </a:r>
            <a:endParaRPr lang="zh-CN" altLang="en-US" sz="2200" b="1" kern="0" dirty="0">
              <a:solidFill>
                <a:srgbClr val="EAC97B"/>
              </a:solidFill>
              <a:latin typeface="微软雅黑" panose="020B0503020204020204" pitchFamily="34" charset="-122"/>
              <a:ea typeface="微软雅黑" panose="020B0503020204020204" pitchFamily="34" charset="-122"/>
            </a:endParaRPr>
          </a:p>
        </p:txBody>
      </p:sp>
      <p:sp>
        <p:nvSpPr>
          <p:cNvPr id="128" name="矩形 17"/>
          <p:cNvSpPr>
            <a:spLocks noChangeArrowheads="1"/>
          </p:cNvSpPr>
          <p:nvPr/>
        </p:nvSpPr>
        <p:spPr bwMode="auto">
          <a:xfrm>
            <a:off x="6854389" y="2512588"/>
            <a:ext cx="3216512" cy="112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a:lnSpc>
                <a:spcPct val="120000"/>
              </a:lnSpc>
            </a:pPr>
            <a:r>
              <a:rPr lang="zh-CN" altLang="en-US" sz="14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rPr>
              <a:t>在此录入上述图片的综合描述说明，在此录入上述图片的综合描述说明，在此录入上述图片的综合描述说明，在此录入上述图片的综合描述说明。</a:t>
            </a:r>
            <a:endParaRPr lang="zh-CN" altLang="en-US" sz="14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1250"/>
                                        <p:tgtEl>
                                          <p:spTgt spid="60"/>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126"/>
                                        </p:tgtEl>
                                        <p:attrNameLst>
                                          <p:attrName>style.visibility</p:attrName>
                                        </p:attrNameLst>
                                      </p:cBhvr>
                                      <p:to>
                                        <p:strVal val="visible"/>
                                      </p:to>
                                    </p:set>
                                    <p:animEffect transition="in" filter="fade">
                                      <p:cBhvr>
                                        <p:cTn id="14" dur="500"/>
                                        <p:tgtEl>
                                          <p:spTgt spid="126"/>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fade">
                                      <p:cBhvr>
                                        <p:cTn id="18" dur="500"/>
                                        <p:tgtEl>
                                          <p:spTgt spid="125"/>
                                        </p:tgtEl>
                                      </p:cBhvr>
                                    </p:animEffect>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wipe(left)">
                                      <p:cBhvr>
                                        <p:cTn id="22" dur="500"/>
                                        <p:tgtEl>
                                          <p:spTgt spid="127"/>
                                        </p:tgtEl>
                                      </p:cBhvr>
                                    </p:animEffect>
                                  </p:childTnLst>
                                </p:cTn>
                              </p:par>
                            </p:childTnLst>
                          </p:cTn>
                        </p:par>
                        <p:par>
                          <p:cTn id="23" fill="hold">
                            <p:stCondLst>
                              <p:cond delay="3000"/>
                            </p:stCondLst>
                            <p:childTnLst>
                              <p:par>
                                <p:cTn id="24" presetID="22" presetClass="entr" presetSubtype="8" fill="hold" grpId="0" nodeType="after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wipe(left)">
                                      <p:cBhvr>
                                        <p:cTn id="26" dur="500"/>
                                        <p:tgtEl>
                                          <p:spTgt spid="128"/>
                                        </p:tgtEl>
                                      </p:cBhvr>
                                    </p:animEffect>
                                  </p:childTnLst>
                                </p:cTn>
                              </p:par>
                            </p:childTnLst>
                          </p:cTn>
                        </p:par>
                        <p:par>
                          <p:cTn id="27" fill="hold">
                            <p:stCondLst>
                              <p:cond delay="3500"/>
                            </p:stCondLst>
                            <p:childTnLst>
                              <p:par>
                                <p:cTn id="28" presetID="22" presetClass="entr" presetSubtype="8" fill="hold" grpId="0" nodeType="after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wipe(left)">
                                      <p:cBhvr>
                                        <p:cTn id="30" dur="500"/>
                                        <p:tgtEl>
                                          <p:spTgt spid="123"/>
                                        </p:tgtEl>
                                      </p:cBhvr>
                                    </p:animEffect>
                                  </p:childTnLst>
                                </p:cTn>
                              </p:par>
                            </p:childTnLst>
                          </p:cTn>
                        </p:par>
                        <p:par>
                          <p:cTn id="31" fill="hold">
                            <p:stCondLst>
                              <p:cond delay="4000"/>
                            </p:stCondLst>
                            <p:childTnLst>
                              <p:par>
                                <p:cTn id="32" presetID="22" presetClass="entr" presetSubtype="8" fill="hold" grpId="0" nodeType="after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wipe(left)">
                                      <p:cBhvr>
                                        <p:cTn id="34"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3" grpId="0"/>
      <p:bldP spid="124" grpId="0"/>
      <p:bldP spid="125" grpId="0"/>
      <p:bldP spid="126" grpId="0"/>
      <p:bldP spid="127" grpId="0"/>
      <p:bldP spid="1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80996" y="1689817"/>
            <a:ext cx="4843461" cy="4199091"/>
            <a:chOff x="5519739" y="2133600"/>
            <a:chExt cx="4319587" cy="3744913"/>
          </a:xfrm>
        </p:grpSpPr>
        <p:cxnSp>
          <p:nvCxnSpPr>
            <p:cNvPr id="45" name="MH_Other_1"/>
            <p:cNvCxnSpPr/>
            <p:nvPr>
              <p:custDataLst>
                <p:tags r:id="rId1"/>
              </p:custDataLst>
            </p:nvPr>
          </p:nvCxnSpPr>
          <p:spPr>
            <a:xfrm>
              <a:off x="5519739" y="3376613"/>
              <a:ext cx="4319587"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MH_Other_2"/>
            <p:cNvCxnSpPr/>
            <p:nvPr>
              <p:custDataLst>
                <p:tags r:id="rId2"/>
              </p:custDataLst>
            </p:nvPr>
          </p:nvCxnSpPr>
          <p:spPr>
            <a:xfrm>
              <a:off x="5519739" y="4002088"/>
              <a:ext cx="4319587"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MH_Other_3"/>
            <p:cNvCxnSpPr/>
            <p:nvPr>
              <p:custDataLst>
                <p:tags r:id="rId3"/>
              </p:custDataLst>
            </p:nvPr>
          </p:nvCxnSpPr>
          <p:spPr>
            <a:xfrm>
              <a:off x="5519739" y="4627563"/>
              <a:ext cx="4319587"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MH_Other_4"/>
            <p:cNvCxnSpPr/>
            <p:nvPr>
              <p:custDataLst>
                <p:tags r:id="rId4"/>
              </p:custDataLst>
            </p:nvPr>
          </p:nvCxnSpPr>
          <p:spPr>
            <a:xfrm>
              <a:off x="5519739" y="5253038"/>
              <a:ext cx="4319587"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MH_Other_5"/>
            <p:cNvCxnSpPr/>
            <p:nvPr>
              <p:custDataLst>
                <p:tags r:id="rId5"/>
              </p:custDataLst>
            </p:nvPr>
          </p:nvCxnSpPr>
          <p:spPr>
            <a:xfrm>
              <a:off x="5519739" y="5878513"/>
              <a:ext cx="4319587"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MH_Text_1"/>
            <p:cNvSpPr/>
            <p:nvPr>
              <p:custDataLst>
                <p:tags r:id="rId6"/>
              </p:custDataLst>
            </p:nvPr>
          </p:nvSpPr>
          <p:spPr>
            <a:xfrm>
              <a:off x="5889625" y="2757489"/>
              <a:ext cx="647700" cy="1887537"/>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r>
                <a:rPr lang="en-US" altLang="zh-CN" sz="2000" b="1" dirty="0">
                  <a:solidFill>
                    <a:schemeClr val="tx1"/>
                  </a:solidFill>
                  <a:cs typeface="Verdana" panose="020B0604030504040204" pitchFamily="34" charset="0"/>
                </a:rPr>
                <a:t>60</a:t>
              </a:r>
              <a:r>
                <a:rPr lang="en-US" altLang="zh-CN" sz="1400" b="1" dirty="0">
                  <a:solidFill>
                    <a:schemeClr val="tx1"/>
                  </a:solidFill>
                  <a:cs typeface="Verdana" panose="020B0604030504040204" pitchFamily="34" charset="0"/>
                </a:rPr>
                <a:t>%</a:t>
              </a:r>
              <a:endParaRPr lang="zh-CN" altLang="en-US" sz="2000" b="1" dirty="0">
                <a:solidFill>
                  <a:schemeClr val="tx1"/>
                </a:solidFill>
                <a:cs typeface="Verdana" panose="020B0604030504040204" pitchFamily="34" charset="0"/>
              </a:endParaRPr>
            </a:p>
          </p:txBody>
        </p:sp>
        <p:sp>
          <p:nvSpPr>
            <p:cNvPr id="13" name="MH_Text_2"/>
            <p:cNvSpPr/>
            <p:nvPr>
              <p:custDataLst>
                <p:tags r:id="rId7"/>
              </p:custDataLst>
            </p:nvPr>
          </p:nvSpPr>
          <p:spPr>
            <a:xfrm>
              <a:off x="6897688" y="2757489"/>
              <a:ext cx="647700" cy="2693987"/>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r>
                <a:rPr lang="en-US" altLang="zh-CN" sz="2000" b="1">
                  <a:solidFill>
                    <a:schemeClr val="tx1"/>
                  </a:solidFill>
                  <a:cs typeface="Verdana" panose="020B0604030504040204" pitchFamily="34" charset="0"/>
                </a:rPr>
                <a:t>85</a:t>
              </a:r>
              <a:r>
                <a:rPr lang="en-US" altLang="zh-CN" sz="1400" b="1">
                  <a:solidFill>
                    <a:schemeClr val="tx1"/>
                  </a:solidFill>
                  <a:cs typeface="Verdana" panose="020B0604030504040204" pitchFamily="34" charset="0"/>
                </a:rPr>
                <a:t>%</a:t>
              </a:r>
              <a:endParaRPr lang="zh-CN" altLang="en-US" sz="2000" b="1">
                <a:solidFill>
                  <a:schemeClr val="tx1"/>
                </a:solidFill>
                <a:cs typeface="Verdana" panose="020B0604030504040204" pitchFamily="34" charset="0"/>
              </a:endParaRPr>
            </a:p>
          </p:txBody>
        </p:sp>
        <p:sp>
          <p:nvSpPr>
            <p:cNvPr id="12" name="MH_Text_3"/>
            <p:cNvSpPr/>
            <p:nvPr>
              <p:custDataLst>
                <p:tags r:id="rId8"/>
              </p:custDataLst>
            </p:nvPr>
          </p:nvSpPr>
          <p:spPr>
            <a:xfrm>
              <a:off x="7905750" y="2757488"/>
              <a:ext cx="647700" cy="2297112"/>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r>
                <a:rPr lang="en-US" altLang="zh-CN" sz="2000" b="1">
                  <a:solidFill>
                    <a:schemeClr val="tx1"/>
                  </a:solidFill>
                  <a:cs typeface="Verdana" panose="020B0604030504040204" pitchFamily="34" charset="0"/>
                </a:rPr>
                <a:t>71</a:t>
              </a:r>
              <a:r>
                <a:rPr lang="en-US" altLang="zh-CN" sz="1400" b="1">
                  <a:solidFill>
                    <a:schemeClr val="tx1"/>
                  </a:solidFill>
                  <a:cs typeface="Verdana" panose="020B0604030504040204" pitchFamily="34" charset="0"/>
                </a:rPr>
                <a:t>%</a:t>
              </a:r>
              <a:endParaRPr lang="zh-CN" altLang="en-US" sz="2000" b="1">
                <a:solidFill>
                  <a:schemeClr val="tx1"/>
                </a:solidFill>
                <a:cs typeface="Verdana" panose="020B0604030504040204" pitchFamily="34" charset="0"/>
              </a:endParaRPr>
            </a:p>
          </p:txBody>
        </p:sp>
        <p:sp>
          <p:nvSpPr>
            <p:cNvPr id="11" name="MH_Text_4"/>
            <p:cNvSpPr/>
            <p:nvPr>
              <p:custDataLst>
                <p:tags r:id="rId9"/>
              </p:custDataLst>
            </p:nvPr>
          </p:nvSpPr>
          <p:spPr>
            <a:xfrm>
              <a:off x="8913813" y="2757488"/>
              <a:ext cx="647700" cy="1574800"/>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r>
                <a:rPr lang="en-US" altLang="zh-CN" sz="2000" b="1" dirty="0">
                  <a:solidFill>
                    <a:schemeClr val="tx1"/>
                  </a:solidFill>
                  <a:cs typeface="Verdana" panose="020B0604030504040204" pitchFamily="34" charset="0"/>
                </a:rPr>
                <a:t>50</a:t>
              </a:r>
              <a:r>
                <a:rPr lang="en-US" altLang="zh-CN" sz="1400" b="1" dirty="0">
                  <a:solidFill>
                    <a:schemeClr val="tx1"/>
                  </a:solidFill>
                  <a:cs typeface="Verdana" panose="020B0604030504040204" pitchFamily="34" charset="0"/>
                </a:rPr>
                <a:t>%</a:t>
              </a:r>
              <a:endParaRPr lang="zh-CN" altLang="en-US" b="1" dirty="0">
                <a:solidFill>
                  <a:schemeClr val="tx1"/>
                </a:solidFill>
                <a:cs typeface="Verdana" panose="020B0604030504040204" pitchFamily="34" charset="0"/>
              </a:endParaRPr>
            </a:p>
          </p:txBody>
        </p:sp>
        <p:cxnSp>
          <p:nvCxnSpPr>
            <p:cNvPr id="58" name="MH_Other_6"/>
            <p:cNvCxnSpPr/>
            <p:nvPr>
              <p:custDataLst>
                <p:tags r:id="rId10"/>
              </p:custDataLst>
            </p:nvPr>
          </p:nvCxnSpPr>
          <p:spPr>
            <a:xfrm>
              <a:off x="5519739" y="2757488"/>
              <a:ext cx="4319587" cy="0"/>
            </a:xfrm>
            <a:prstGeom prst="line">
              <a:avLst/>
            </a:prstGeom>
            <a:ln w="38100">
              <a:gradFill>
                <a:gsLst>
                  <a:gs pos="0">
                    <a:srgbClr val="E3B43B"/>
                  </a:gs>
                  <a:gs pos="100000">
                    <a:srgbClr val="8B6735"/>
                  </a:gs>
                </a:gsLst>
                <a:lin ang="5400000" scaled="1"/>
              </a:gradFill>
              <a:prstDash val="solid"/>
            </a:ln>
            <a:effectLst>
              <a:outerShdw blurRad="25400" dist="25400" dir="5400000" algn="t"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8" name="MH_SubTitle_1"/>
            <p:cNvSpPr/>
            <p:nvPr>
              <p:custDataLst>
                <p:tags r:id="rId11"/>
              </p:custDataLst>
            </p:nvPr>
          </p:nvSpPr>
          <p:spPr>
            <a:xfrm>
              <a:off x="5807075" y="2133600"/>
              <a:ext cx="812800"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scene3d>
                <a:camera prst="orthographicFront"/>
                <a:lightRig rig="threePt" dir="t"/>
              </a:scene3d>
              <a:sp3d contourW="12700"/>
            </a:bodyPr>
            <a:lstStyle/>
            <a:p>
              <a:pPr algn="ctr">
                <a:defRPr/>
              </a:pPr>
              <a:r>
                <a:rPr lang="en-US" altLang="zh-CN" sz="1600" dirty="0">
                  <a:gradFill>
                    <a:gsLst>
                      <a:gs pos="0">
                        <a:srgbClr val="E3B43B"/>
                      </a:gs>
                      <a:gs pos="100000">
                        <a:srgbClr val="8B6735"/>
                      </a:gs>
                    </a:gsLst>
                    <a:lin ang="5400000" scaled="1"/>
                  </a:gradFill>
                  <a:cs typeface="Verdana" panose="020B0604030504040204" pitchFamily="34" charset="0"/>
                </a:rPr>
                <a:t>AMET</a:t>
              </a:r>
              <a:endParaRPr lang="zh-CN" altLang="en-US" sz="1600" dirty="0">
                <a:gradFill>
                  <a:gsLst>
                    <a:gs pos="0">
                      <a:srgbClr val="E3B43B"/>
                    </a:gs>
                    <a:gs pos="100000">
                      <a:srgbClr val="8B6735"/>
                    </a:gs>
                  </a:gsLst>
                  <a:lin ang="5400000" scaled="1"/>
                </a:gradFill>
                <a:cs typeface="Verdana" panose="020B0604030504040204" pitchFamily="34" charset="0"/>
              </a:endParaRPr>
            </a:p>
          </p:txBody>
        </p:sp>
        <p:sp>
          <p:nvSpPr>
            <p:cNvPr id="19" name="MH_SubTitle_2"/>
            <p:cNvSpPr/>
            <p:nvPr>
              <p:custDataLst>
                <p:tags r:id="rId12"/>
              </p:custDataLst>
            </p:nvPr>
          </p:nvSpPr>
          <p:spPr>
            <a:xfrm>
              <a:off x="6815138" y="2133600"/>
              <a:ext cx="812800"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scene3d>
                <a:camera prst="orthographicFront"/>
                <a:lightRig rig="threePt" dir="t"/>
              </a:scene3d>
              <a:sp3d contourW="12700"/>
            </a:bodyPr>
            <a:lstStyle/>
            <a:p>
              <a:pPr algn="ctr">
                <a:defRPr/>
              </a:pPr>
              <a:r>
                <a:rPr lang="en-US" altLang="zh-CN" sz="1600">
                  <a:gradFill>
                    <a:gsLst>
                      <a:gs pos="0">
                        <a:srgbClr val="E3B43B"/>
                      </a:gs>
                      <a:gs pos="100000">
                        <a:srgbClr val="8B6735"/>
                      </a:gs>
                    </a:gsLst>
                    <a:lin ang="5400000" scaled="1"/>
                  </a:gradFill>
                  <a:cs typeface="Verdana" panose="020B0604030504040204" pitchFamily="34" charset="0"/>
                </a:rPr>
                <a:t>AMET</a:t>
              </a:r>
              <a:endParaRPr lang="zh-CN" altLang="en-US" sz="1600">
                <a:gradFill>
                  <a:gsLst>
                    <a:gs pos="0">
                      <a:srgbClr val="E3B43B"/>
                    </a:gs>
                    <a:gs pos="100000">
                      <a:srgbClr val="8B6735"/>
                    </a:gs>
                  </a:gsLst>
                  <a:lin ang="5400000" scaled="1"/>
                </a:gradFill>
                <a:cs typeface="Verdana" panose="020B0604030504040204" pitchFamily="34" charset="0"/>
              </a:endParaRPr>
            </a:p>
          </p:txBody>
        </p:sp>
        <p:sp>
          <p:nvSpPr>
            <p:cNvPr id="24" name="MH_SubTitle_3"/>
            <p:cNvSpPr/>
            <p:nvPr>
              <p:custDataLst>
                <p:tags r:id="rId13"/>
              </p:custDataLst>
            </p:nvPr>
          </p:nvSpPr>
          <p:spPr>
            <a:xfrm>
              <a:off x="7823200" y="2133600"/>
              <a:ext cx="812800"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scene3d>
                <a:camera prst="orthographicFront"/>
                <a:lightRig rig="threePt" dir="t"/>
              </a:scene3d>
              <a:sp3d contourW="12700"/>
            </a:bodyPr>
            <a:lstStyle/>
            <a:p>
              <a:pPr algn="ctr">
                <a:defRPr/>
              </a:pPr>
              <a:r>
                <a:rPr lang="en-US" altLang="zh-CN" sz="1600">
                  <a:gradFill>
                    <a:gsLst>
                      <a:gs pos="0">
                        <a:srgbClr val="E3B43B"/>
                      </a:gs>
                      <a:gs pos="100000">
                        <a:srgbClr val="8B6735"/>
                      </a:gs>
                    </a:gsLst>
                    <a:lin ang="5400000" scaled="1"/>
                  </a:gradFill>
                  <a:cs typeface="Verdana" panose="020B0604030504040204" pitchFamily="34" charset="0"/>
                </a:rPr>
                <a:t>AMET</a:t>
              </a:r>
              <a:endParaRPr lang="zh-CN" altLang="en-US" sz="1600">
                <a:gradFill>
                  <a:gsLst>
                    <a:gs pos="0">
                      <a:srgbClr val="E3B43B"/>
                    </a:gs>
                    <a:gs pos="100000">
                      <a:srgbClr val="8B6735"/>
                    </a:gs>
                  </a:gsLst>
                  <a:lin ang="5400000" scaled="1"/>
                </a:gradFill>
                <a:cs typeface="Verdana" panose="020B0604030504040204" pitchFamily="34" charset="0"/>
              </a:endParaRPr>
            </a:p>
          </p:txBody>
        </p:sp>
        <p:sp>
          <p:nvSpPr>
            <p:cNvPr id="25" name="MH_SubTitle_4"/>
            <p:cNvSpPr/>
            <p:nvPr>
              <p:custDataLst>
                <p:tags r:id="rId14"/>
              </p:custDataLst>
            </p:nvPr>
          </p:nvSpPr>
          <p:spPr>
            <a:xfrm>
              <a:off x="8831263" y="2133600"/>
              <a:ext cx="812800"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scene3d>
                <a:camera prst="orthographicFront"/>
                <a:lightRig rig="threePt" dir="t"/>
              </a:scene3d>
              <a:sp3d contourW="12700"/>
            </a:bodyPr>
            <a:lstStyle/>
            <a:p>
              <a:pPr algn="ctr">
                <a:defRPr/>
              </a:pPr>
              <a:r>
                <a:rPr lang="en-US" altLang="zh-CN" sz="1600" dirty="0">
                  <a:gradFill>
                    <a:gsLst>
                      <a:gs pos="0">
                        <a:srgbClr val="E3B43B"/>
                      </a:gs>
                      <a:gs pos="100000">
                        <a:srgbClr val="8B6735"/>
                      </a:gs>
                    </a:gsLst>
                    <a:lin ang="5400000" scaled="1"/>
                  </a:gradFill>
                  <a:cs typeface="Verdana" panose="020B0604030504040204" pitchFamily="34" charset="0"/>
                </a:rPr>
                <a:t>AMET</a:t>
              </a:r>
              <a:endParaRPr lang="zh-CN" altLang="en-US" sz="1600" dirty="0">
                <a:gradFill>
                  <a:gsLst>
                    <a:gs pos="0">
                      <a:srgbClr val="E3B43B"/>
                    </a:gs>
                    <a:gs pos="100000">
                      <a:srgbClr val="8B6735"/>
                    </a:gs>
                  </a:gsLst>
                  <a:lin ang="5400000" scaled="1"/>
                </a:gradFill>
                <a:cs typeface="Verdana" panose="020B0604030504040204" pitchFamily="34" charset="0"/>
              </a:endParaRPr>
            </a:p>
          </p:txBody>
        </p:sp>
      </p:grpSp>
      <p:grpSp>
        <p:nvGrpSpPr>
          <p:cNvPr id="26" name="组合 25"/>
          <p:cNvGrpSpPr/>
          <p:nvPr/>
        </p:nvGrpSpPr>
        <p:grpSpPr>
          <a:xfrm>
            <a:off x="1545034" y="2221729"/>
            <a:ext cx="3327636" cy="1220554"/>
            <a:chOff x="6562725" y="2887663"/>
            <a:chExt cx="3327636" cy="1220554"/>
          </a:xfrm>
        </p:grpSpPr>
        <p:sp>
          <p:nvSpPr>
            <p:cNvPr id="27" name="矩形 26"/>
            <p:cNvSpPr/>
            <p:nvPr/>
          </p:nvSpPr>
          <p:spPr>
            <a:xfrm>
              <a:off x="6562725" y="3240287"/>
              <a:ext cx="3327636"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rgbClr val="EAC97B"/>
                  </a:solidFill>
                </a:rPr>
                <a:t>用户可以在投影仪或者计算机上进行演示也可以将演示文稿打印出来制作成胶片以便应用到更广泛的领域中</a:t>
              </a:r>
              <a:endParaRPr lang="zh-CN" altLang="en-US" sz="1400" dirty="0">
                <a:solidFill>
                  <a:srgbClr val="EAC97B"/>
                </a:solidFill>
              </a:endParaRPr>
            </a:p>
          </p:txBody>
        </p:sp>
        <p:sp>
          <p:nvSpPr>
            <p:cNvPr id="28" name="矩形 27"/>
            <p:cNvSpPr/>
            <p:nvPr/>
          </p:nvSpPr>
          <p:spPr>
            <a:xfrm>
              <a:off x="6562725" y="288766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rgbClr val="EAC97B"/>
                  </a:solidFill>
                </a:rPr>
                <a:t>标题文字添加</a:t>
              </a:r>
              <a:endParaRPr lang="zh-CN" altLang="en-US" b="1" dirty="0">
                <a:solidFill>
                  <a:srgbClr val="EAC97B"/>
                </a:solidFill>
              </a:endParaRPr>
            </a:p>
          </p:txBody>
        </p:sp>
      </p:grpSp>
      <p:grpSp>
        <p:nvGrpSpPr>
          <p:cNvPr id="29" name="组合 28"/>
          <p:cNvGrpSpPr/>
          <p:nvPr/>
        </p:nvGrpSpPr>
        <p:grpSpPr>
          <a:xfrm>
            <a:off x="1545034" y="4163260"/>
            <a:ext cx="3327636" cy="1220554"/>
            <a:chOff x="6562725" y="2887663"/>
            <a:chExt cx="3327636" cy="1220554"/>
          </a:xfrm>
        </p:grpSpPr>
        <p:sp>
          <p:nvSpPr>
            <p:cNvPr id="30" name="矩形 29"/>
            <p:cNvSpPr/>
            <p:nvPr/>
          </p:nvSpPr>
          <p:spPr>
            <a:xfrm>
              <a:off x="6562725" y="3240287"/>
              <a:ext cx="3327636"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rgbClr val="EAC97B"/>
                  </a:solidFill>
                </a:rPr>
                <a:t>用户可以在投影仪或者计算机上进行演示也可以将演示文稿打印出来制作成胶片以便应用到更广泛的领域中</a:t>
              </a:r>
              <a:endParaRPr lang="zh-CN" altLang="en-US" sz="1400" dirty="0">
                <a:solidFill>
                  <a:srgbClr val="EAC97B"/>
                </a:solidFill>
              </a:endParaRPr>
            </a:p>
          </p:txBody>
        </p:sp>
        <p:sp>
          <p:nvSpPr>
            <p:cNvPr id="31" name="矩形 30"/>
            <p:cNvSpPr/>
            <p:nvPr/>
          </p:nvSpPr>
          <p:spPr>
            <a:xfrm>
              <a:off x="6562725" y="2887663"/>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rgbClr val="EAC97B"/>
                  </a:solidFill>
                </a:rPr>
                <a:t>标题文字添加</a:t>
              </a:r>
              <a:endParaRPr lang="zh-CN" altLang="en-US" b="1" dirty="0">
                <a:solidFill>
                  <a:srgbClr val="EAC97B"/>
                </a:solidFill>
              </a:endParaRPr>
            </a:p>
          </p:txBody>
        </p:sp>
      </p:grpSp>
      <p:sp>
        <p:nvSpPr>
          <p:cNvPr id="34" name="文本框 33"/>
          <p:cNvSpPr txBox="1"/>
          <p:nvPr/>
        </p:nvSpPr>
        <p:spPr>
          <a:xfrm>
            <a:off x="414457" y="452384"/>
            <a:ext cx="3840480" cy="583565"/>
          </a:xfrm>
          <a:prstGeom prst="rect">
            <a:avLst/>
          </a:prstGeom>
          <a:noFill/>
        </p:spPr>
        <p:txBody>
          <a:bodyPr wrap="none" rtlCol="0">
            <a:spAutoFit/>
            <a:scene3d>
              <a:camera prst="orthographicFront"/>
              <a:lightRig rig="threePt" dir="t"/>
            </a:scene3d>
            <a:sp3d contourW="12700"/>
          </a:bodyPr>
          <a:lstStyle/>
          <a:p>
            <a:pPr algn="l"/>
            <a:r>
              <a:rPr lang="zh-CN" altLang="en-US" sz="3200" b="1" dirty="0">
                <a:gradFill>
                  <a:gsLst>
                    <a:gs pos="0">
                      <a:srgbClr val="D5A356"/>
                    </a:gs>
                    <a:gs pos="29000">
                      <a:srgbClr val="EFCF78"/>
                    </a:gs>
                  </a:gsLst>
                  <a:lin ang="5400000" scaled="0"/>
                </a:gradFill>
                <a:cs typeface="+mn-ea"/>
                <a:sym typeface="+mn-lt"/>
              </a:rPr>
              <a:t>研究方案可行性论证</a:t>
            </a:r>
            <a:endParaRPr lang="zh-CN" altLang="en-US" sz="3200" b="1" dirty="0">
              <a:gradFill>
                <a:gsLst>
                  <a:gs pos="0">
                    <a:srgbClr val="D5A356"/>
                  </a:gs>
                  <a:gs pos="29000">
                    <a:srgbClr val="EFCF78"/>
                  </a:gs>
                </a:gsLst>
                <a:lin ang="5400000" scaled="0"/>
              </a:gradFill>
              <a:cs typeface="+mn-ea"/>
              <a:sym typeface="+mn-lt"/>
            </a:endParaRPr>
          </a:p>
        </p:txBody>
      </p:sp>
      <p:cxnSp>
        <p:nvCxnSpPr>
          <p:cNvPr id="3" name="直接连接符 2"/>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ustDataLst>
      <p:tags r:id="rId15"/>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childTnLst>
                          </p:cTn>
                        </p:par>
                        <p:par>
                          <p:cTn id="17" fill="hold">
                            <p:stCondLst>
                              <p:cond delay="2000"/>
                            </p:stCondLst>
                            <p:childTnLst>
                              <p:par>
                                <p:cTn id="18" presetID="31"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1000" fill="hold"/>
                                        <p:tgtEl>
                                          <p:spTgt spid="29"/>
                                        </p:tgtEl>
                                        <p:attrNameLst>
                                          <p:attrName>ppt_w</p:attrName>
                                        </p:attrNameLst>
                                      </p:cBhvr>
                                      <p:tavLst>
                                        <p:tav tm="0">
                                          <p:val>
                                            <p:fltVal val="0"/>
                                          </p:val>
                                        </p:tav>
                                        <p:tav tm="100000">
                                          <p:val>
                                            <p:strVal val="#ppt_w"/>
                                          </p:val>
                                        </p:tav>
                                      </p:tavLst>
                                    </p:anim>
                                    <p:anim calcmode="lin" valueType="num">
                                      <p:cBhvr>
                                        <p:cTn id="21" dur="1000" fill="hold"/>
                                        <p:tgtEl>
                                          <p:spTgt spid="29"/>
                                        </p:tgtEl>
                                        <p:attrNameLst>
                                          <p:attrName>ppt_h</p:attrName>
                                        </p:attrNameLst>
                                      </p:cBhvr>
                                      <p:tavLst>
                                        <p:tav tm="0">
                                          <p:val>
                                            <p:fltVal val="0"/>
                                          </p:val>
                                        </p:tav>
                                        <p:tav tm="100000">
                                          <p:val>
                                            <p:strVal val="#ppt_h"/>
                                          </p:val>
                                        </p:tav>
                                      </p:tavLst>
                                    </p:anim>
                                    <p:anim calcmode="lin" valueType="num">
                                      <p:cBhvr>
                                        <p:cTn id="22" dur="1000" fill="hold"/>
                                        <p:tgtEl>
                                          <p:spTgt spid="29"/>
                                        </p:tgtEl>
                                        <p:attrNameLst>
                                          <p:attrName>style.rotation</p:attrName>
                                        </p:attrNameLst>
                                      </p:cBhvr>
                                      <p:tavLst>
                                        <p:tav tm="0">
                                          <p:val>
                                            <p:fltVal val="90"/>
                                          </p:val>
                                        </p:tav>
                                        <p:tav tm="100000">
                                          <p:val>
                                            <p:fltVal val="0"/>
                                          </p:val>
                                        </p:tav>
                                      </p:tavLst>
                                    </p:anim>
                                    <p:animEffect transition="in" filter="fade">
                                      <p:cBhvr>
                                        <p:cTn id="2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9" name="组合 8"/>
          <p:cNvGrpSpPr/>
          <p:nvPr/>
        </p:nvGrpSpPr>
        <p:grpSpPr>
          <a:xfrm>
            <a:off x="5969725" y="3034513"/>
            <a:ext cx="2821578" cy="458423"/>
            <a:chOff x="5969725" y="1801451"/>
            <a:chExt cx="2821578" cy="458423"/>
          </a:xfrm>
          <a:solidFill>
            <a:srgbClr val="EAC97B"/>
          </a:solidFill>
        </p:grpSpPr>
        <p:sp>
          <p:nvSpPr>
            <p:cNvPr id="10" name="矩形 9"/>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69725" y="3718444"/>
            <a:ext cx="2821578" cy="459854"/>
            <a:chOff x="5969725" y="2398387"/>
            <a:chExt cx="2821578" cy="459854"/>
          </a:xfrm>
          <a:solidFill>
            <a:srgbClr val="EAC97B"/>
          </a:solidFill>
        </p:grpSpPr>
        <p:sp>
          <p:nvSpPr>
            <p:cNvPr id="13" name="矩形 12"/>
            <p:cNvSpPr/>
            <p:nvPr/>
          </p:nvSpPr>
          <p:spPr>
            <a:xfrm>
              <a:off x="5969726" y="2398387"/>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969725" y="4459076"/>
            <a:ext cx="2821578" cy="466057"/>
            <a:chOff x="5969725" y="2972014"/>
            <a:chExt cx="2821578" cy="466057"/>
          </a:xfrm>
          <a:solidFill>
            <a:srgbClr val="EAC97B"/>
          </a:solidFill>
        </p:grpSpPr>
        <p:sp>
          <p:nvSpPr>
            <p:cNvPr id="16" name="矩形 15"/>
            <p:cNvSpPr/>
            <p:nvPr/>
          </p:nvSpPr>
          <p:spPr>
            <a:xfrm>
              <a:off x="5969726" y="2979648"/>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969725" y="2972014"/>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2505622" y="2114511"/>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2438512" y="366602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EAC97B"/>
                </a:solidFill>
                <a:latin typeface="微软雅黑" panose="020B0503020204020204" pitchFamily="34" charset="-122"/>
                <a:ea typeface="微软雅黑" panose="020B0503020204020204" pitchFamily="34" charset="-122"/>
              </a:rPr>
              <a:t>第三章</a:t>
            </a:r>
            <a:endParaRPr lang="zh-CN" altLang="en-US" sz="2400" b="1" dirty="0">
              <a:solidFill>
                <a:srgbClr val="EAC97B"/>
              </a:solidFill>
              <a:latin typeface="微软雅黑" panose="020B0503020204020204" pitchFamily="34" charset="-122"/>
              <a:ea typeface="微软雅黑" panose="020B0503020204020204" pitchFamily="34" charset="-122"/>
            </a:endParaRPr>
          </a:p>
        </p:txBody>
      </p:sp>
      <p:sp>
        <p:nvSpPr>
          <p:cNvPr id="30" name="椭圆 29"/>
          <p:cNvSpPr/>
          <p:nvPr/>
        </p:nvSpPr>
        <p:spPr>
          <a:xfrm>
            <a:off x="2610013" y="2218267"/>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55690" y="3160395"/>
            <a:ext cx="1336675" cy="1712129"/>
            <a:chOff x="6155957" y="1837451"/>
            <a:chExt cx="1108075" cy="1512082"/>
          </a:xfrm>
        </p:grpSpPr>
        <p:sp>
          <p:nvSpPr>
            <p:cNvPr id="33" name="矩形 32"/>
            <p:cNvSpPr/>
            <p:nvPr/>
          </p:nvSpPr>
          <p:spPr>
            <a:xfrm>
              <a:off x="6155957" y="1837451"/>
              <a:ext cx="1107996" cy="325267"/>
            </a:xfrm>
            <a:prstGeom prst="rect">
              <a:avLst/>
            </a:prstGeom>
          </p:spPr>
          <p:txBody>
            <a:bodyPr wrap="square">
              <a:spAutoFit/>
            </a:bodyPr>
            <a:lstStyle/>
            <a:p>
              <a:r>
                <a:rPr lang="zh-CN" altLang="en-US" b="1" dirty="0">
                  <a:solidFill>
                    <a:srgbClr val="202A36"/>
                  </a:solidFill>
                  <a:latin typeface="微软雅黑" panose="020B0503020204020204" pitchFamily="34" charset="-122"/>
                  <a:ea typeface="微软雅黑" panose="020B0503020204020204" pitchFamily="34" charset="-122"/>
                </a:rPr>
                <a:t>关键技术</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34" name="矩形 33"/>
            <p:cNvSpPr/>
            <p:nvPr/>
          </p:nvSpPr>
          <p:spPr>
            <a:xfrm>
              <a:off x="6155957" y="2442932"/>
              <a:ext cx="1107996" cy="325267"/>
            </a:xfrm>
            <a:prstGeom prst="rect">
              <a:avLst/>
            </a:prstGeom>
          </p:spPr>
          <p:txBody>
            <a:bodyPr wrap="squar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实践难点</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35" name="矩形 34"/>
            <p:cNvSpPr/>
            <p:nvPr/>
          </p:nvSpPr>
          <p:spPr>
            <a:xfrm>
              <a:off x="6201677" y="3024266"/>
              <a:ext cx="1062355" cy="325267"/>
            </a:xfrm>
            <a:prstGeom prst="rect">
              <a:avLst/>
            </a:prstGeom>
          </p:spPr>
          <p:txBody>
            <a:bodyPr wrap="square">
              <a:spAutoFit/>
            </a:bodyPr>
            <a:lstStyle/>
            <a:p>
              <a:r>
                <a:rPr lang="zh-CN" altLang="en-US" b="1" dirty="0">
                  <a:solidFill>
                    <a:srgbClr val="202A36"/>
                  </a:solidFill>
                  <a:latin typeface="微软雅黑" panose="020B0503020204020204" pitchFamily="34" charset="-122"/>
                  <a:ea typeface="微软雅黑" panose="020B0503020204020204" pitchFamily="34" charset="-122"/>
                </a:rPr>
                <a:t>案例分析</a:t>
              </a:r>
              <a:endParaRPr lang="zh-CN" altLang="en-US" b="1" dirty="0">
                <a:solidFill>
                  <a:srgbClr val="202A36"/>
                </a:solidFill>
                <a:latin typeface="微软雅黑" panose="020B0503020204020204" pitchFamily="34" charset="-122"/>
                <a:ea typeface="微软雅黑" panose="020B0503020204020204" pitchFamily="34" charset="-122"/>
              </a:endParaRPr>
            </a:p>
          </p:txBody>
        </p:sp>
      </p:grpSp>
      <p:sp>
        <p:nvSpPr>
          <p:cNvPr id="36" name="文本框 35"/>
          <p:cNvSpPr txBox="1"/>
          <p:nvPr/>
        </p:nvSpPr>
        <p:spPr>
          <a:xfrm>
            <a:off x="4417695" y="1801495"/>
            <a:ext cx="5973445" cy="1568450"/>
          </a:xfrm>
          <a:prstGeom prst="rect">
            <a:avLst/>
          </a:prstGeom>
          <a:noFill/>
        </p:spPr>
        <p:txBody>
          <a:bodyPr wrap="square" rtlCol="0">
            <a:spAutoFit/>
          </a:bodyPr>
          <a:lstStyle/>
          <a:p>
            <a:pPr algn="ctr"/>
            <a:r>
              <a:rPr lang="zh-CN" altLang="en-US" sz="4800" b="1" kern="100" dirty="0">
                <a:solidFill>
                  <a:srgbClr val="EAC97B"/>
                </a:solidFill>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en-US" altLang="zh-CN" sz="4800" b="1" kern="100" dirty="0">
              <a:solidFill>
                <a:srgbClr val="EAC97B"/>
              </a:solidFill>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zh-CN" altLang="en-US" sz="4800" b="1" kern="100" dirty="0">
              <a:solidFill>
                <a:srgbClr val="EAC9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Freeform 8"/>
          <p:cNvSpPr>
            <a:spLocks noEditPoints="1"/>
          </p:cNvSpPr>
          <p:nvPr/>
        </p:nvSpPr>
        <p:spPr bwMode="auto">
          <a:xfrm rot="2925393">
            <a:off x="3377436" y="2449685"/>
            <a:ext cx="705426" cy="1209775"/>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EAC97B"/>
          </a:solidFill>
          <a:ln>
            <a:noFill/>
          </a:ln>
        </p:spPr>
        <p:txBody>
          <a:bodyPr vert="horz" wrap="square" lIns="91440" tIns="45720" rIns="91440" bIns="45720" numCol="1" anchor="t" anchorCtr="0" compatLnSpc="1"/>
          <a:lstStyle/>
          <a:p>
            <a:endParaRPr lang="zh-CN" altLang="en-US"/>
          </a:p>
        </p:txBody>
      </p:sp>
      <p:pic>
        <p:nvPicPr>
          <p:cNvPr id="2" name="图片 1" descr="c5579a44db554d2d7559bfb12274be27"/>
          <p:cNvPicPr>
            <a:picLocks noChangeAspect="1"/>
          </p:cNvPicPr>
          <p:nvPr/>
        </p:nvPicPr>
        <p:blipFill>
          <a:blip r:embed="rId2"/>
          <a:stretch>
            <a:fillRect/>
          </a:stretch>
        </p:blipFill>
        <p:spPr>
          <a:xfrm flipH="1">
            <a:off x="329565" y="1684020"/>
            <a:ext cx="2543810" cy="2740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childTnLst>
                          </p:cTn>
                        </p:par>
                        <p:par>
                          <p:cTn id="32" fill="hold">
                            <p:stCondLst>
                              <p:cond delay="3000"/>
                            </p:stCondLst>
                            <p:childTnLst>
                              <p:par>
                                <p:cTn id="33" presetID="2" presetClass="entr" presetSubtype="2"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1+#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2"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47"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par>
                          <p:cTn id="53" fill="hold">
                            <p:stCondLst>
                              <p:cond delay="5500"/>
                            </p:stCondLst>
                            <p:childTnLst>
                              <p:par>
                                <p:cTn id="54" presetID="10" presetClass="entr" presetSubtype="0" fill="hold" grpId="1"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1"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1"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grpId="1"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ntr" presetSubtype="0" fill="hold" grpId="1"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par>
                          <p:cTn id="84" fill="hold">
                            <p:stCondLst>
                              <p:cond delay="6000"/>
                            </p:stCondLst>
                            <p:childTnLst>
                              <p:par>
                                <p:cTn id="85"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6" dur="2000" fill="hold"/>
                                        <p:tgtEl>
                                          <p:spTgt spid="19"/>
                                        </p:tgtEl>
                                        <p:attrNameLst>
                                          <p:attrName>ppt_x</p:attrName>
                                          <p:attrName>ppt_y</p:attrName>
                                        </p:attrNameLst>
                                      </p:cBhvr>
                                      <p:rCtr x="17" y="18981"/>
                                    </p:animMotion>
                                  </p:childTnLst>
                                </p:cTn>
                              </p:par>
                              <p:par>
                                <p:cTn id="87"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8" dur="2000" fill="hold"/>
                                        <p:tgtEl>
                                          <p:spTgt spid="20"/>
                                        </p:tgtEl>
                                        <p:attrNameLst>
                                          <p:attrName>ppt_x</p:attrName>
                                          <p:attrName>ppt_y</p:attrName>
                                        </p:attrNameLst>
                                      </p:cBhvr>
                                      <p:rCtr x="17" y="18981"/>
                                    </p:animMotion>
                                  </p:childTnLst>
                                </p:cTn>
                              </p:par>
                              <p:par>
                                <p:cTn id="89"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21"/>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22"/>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23"/>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24"/>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25"/>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26"/>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27"/>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2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p:bldP spid="30" grpId="0" bldLvl="0" animBg="1"/>
      <p:bldP spid="36" grpId="0"/>
      <p:bldP spid="3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 name="矩形 3"/>
          <p:cNvSpPr>
            <a:spLocks noChangeArrowheads="1"/>
          </p:cNvSpPr>
          <p:nvPr/>
        </p:nvSpPr>
        <p:spPr bwMode="auto">
          <a:xfrm>
            <a:off x="515008" y="53066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DFAE59"/>
                </a:solidFill>
                <a:latin typeface="Arial" panose="020B0604020202020204" pitchFamily="34" charset="0"/>
                <a:cs typeface="Arial" panose="020B0604020202020204" pitchFamily="34" charset="0"/>
              </a:rPr>
              <a:t>关键技术</a:t>
            </a:r>
            <a:endParaRPr lang="zh-CN" altLang="en-US" sz="2935" b="1" dirty="0">
              <a:solidFill>
                <a:srgbClr val="DFAE59"/>
              </a:solidFill>
              <a:latin typeface="Arial" panose="020B0604020202020204" pitchFamily="34" charset="0"/>
              <a:cs typeface="Arial" panose="020B0604020202020204" pitchFamily="34" charset="0"/>
            </a:endParaRPr>
          </a:p>
        </p:txBody>
      </p:sp>
      <p:sp>
        <p:nvSpPr>
          <p:cNvPr id="17" name="空心弧 16"/>
          <p:cNvSpPr/>
          <p:nvPr/>
        </p:nvSpPr>
        <p:spPr>
          <a:xfrm rot="5400000">
            <a:off x="1453784" y="2164500"/>
            <a:ext cx="3142978" cy="2924714"/>
          </a:xfrm>
          <a:prstGeom prst="blockArc">
            <a:avLst>
              <a:gd name="adj1" fmla="val 10897210"/>
              <a:gd name="adj2" fmla="val 6953"/>
              <a:gd name="adj3" fmla="val 1246"/>
            </a:avLst>
          </a:prstGeom>
          <a:solidFill>
            <a:srgbClr val="DFAE59"/>
          </a:solidFill>
          <a:ln>
            <a:solidFill>
              <a:srgbClr val="DFAE59"/>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cxnSp>
        <p:nvCxnSpPr>
          <p:cNvPr id="18" name="直接连接符 17"/>
          <p:cNvCxnSpPr/>
          <p:nvPr/>
        </p:nvCxnSpPr>
        <p:spPr bwMode="auto">
          <a:xfrm>
            <a:off x="4899605" y="2249730"/>
            <a:ext cx="1441450" cy="0"/>
          </a:xfrm>
          <a:prstGeom prst="line">
            <a:avLst/>
          </a:prstGeom>
          <a:ln w="12700">
            <a:solidFill>
              <a:srgbClr val="202A3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4949252" y="5040370"/>
            <a:ext cx="1439863" cy="0"/>
          </a:xfrm>
          <a:prstGeom prst="line">
            <a:avLst/>
          </a:prstGeom>
          <a:ln w="12700">
            <a:solidFill>
              <a:srgbClr val="202A3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auto">
          <a:xfrm>
            <a:off x="5771224" y="3196082"/>
            <a:ext cx="1197930" cy="0"/>
          </a:xfrm>
          <a:prstGeom prst="line">
            <a:avLst/>
          </a:prstGeom>
          <a:ln w="12700">
            <a:solidFill>
              <a:srgbClr val="202A36"/>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61" idx="2"/>
          </p:cNvCxnSpPr>
          <p:nvPr/>
        </p:nvCxnSpPr>
        <p:spPr bwMode="auto">
          <a:xfrm>
            <a:off x="4534603" y="4113224"/>
            <a:ext cx="1224406" cy="3083"/>
          </a:xfrm>
          <a:prstGeom prst="line">
            <a:avLst/>
          </a:prstGeom>
          <a:ln w="12700">
            <a:solidFill>
              <a:srgbClr val="202A36"/>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340925" y="1804206"/>
            <a:ext cx="954089" cy="323157"/>
          </a:xfrm>
          <a:prstGeom prst="rect">
            <a:avLst/>
          </a:prstGeom>
        </p:spPr>
        <p:txBody>
          <a:bodyPr wrap="none" lIns="91431" tIns="45716" rIns="91431" bIns="45716">
            <a:spAutoFit/>
          </a:bodyPr>
          <a:lstStyle/>
          <a:p>
            <a:r>
              <a:rPr lang="zh-CN" altLang="en-US" sz="1500" b="1" dirty="0">
                <a:solidFill>
                  <a:srgbClr val="DFAE59"/>
                </a:solidFill>
                <a:latin typeface="微软雅黑" panose="020B0503020204020204" pitchFamily="34" charset="-122"/>
                <a:ea typeface="微软雅黑" panose="020B0503020204020204" pitchFamily="34" charset="-122"/>
              </a:rPr>
              <a:t>标题内容</a:t>
            </a:r>
            <a:endParaRPr lang="zh-CN" altLang="en-US" sz="1500" b="1" dirty="0">
              <a:solidFill>
                <a:srgbClr val="DFAE59"/>
              </a:solidFill>
              <a:latin typeface="微软雅黑" panose="020B0503020204020204" pitchFamily="34" charset="-122"/>
              <a:ea typeface="微软雅黑" panose="020B0503020204020204" pitchFamily="34" charset="-122"/>
            </a:endParaRPr>
          </a:p>
        </p:txBody>
      </p:sp>
      <p:sp>
        <p:nvSpPr>
          <p:cNvPr id="23" name="矩形 47"/>
          <p:cNvSpPr>
            <a:spLocks noChangeArrowheads="1"/>
          </p:cNvSpPr>
          <p:nvPr/>
        </p:nvSpPr>
        <p:spPr bwMode="auto">
          <a:xfrm>
            <a:off x="6296978" y="2127104"/>
            <a:ext cx="3043238" cy="526803"/>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DFAE59"/>
                </a:solidFill>
              </a:rPr>
              <a:t>点击输入简要文字内容，文字内容需概括精炼，不用多余的文字修饰，言简意赅的说明该项内容。</a:t>
            </a:r>
            <a:endParaRPr lang="zh-CN" altLang="en-US" sz="1000" dirty="0">
              <a:solidFill>
                <a:srgbClr val="DFAE59"/>
              </a:solidFill>
            </a:endParaRPr>
          </a:p>
        </p:txBody>
      </p:sp>
      <p:sp>
        <p:nvSpPr>
          <p:cNvPr id="25" name="椭圆 24"/>
          <p:cNvSpPr/>
          <p:nvPr/>
        </p:nvSpPr>
        <p:spPr bwMode="auto">
          <a:xfrm>
            <a:off x="1744281" y="2497662"/>
            <a:ext cx="2259643" cy="2259643"/>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srgbClr val="202A36"/>
              </a:solidFill>
              <a:latin typeface="+mj-ea"/>
              <a:ea typeface="+mj-ea"/>
              <a:cs typeface="Arial" panose="020B0604020202020204" pitchFamily="34" charset="0"/>
            </a:endParaRPr>
          </a:p>
        </p:txBody>
      </p:sp>
      <p:sp>
        <p:nvSpPr>
          <p:cNvPr id="27" name="椭圆 26"/>
          <p:cNvSpPr/>
          <p:nvPr/>
        </p:nvSpPr>
        <p:spPr>
          <a:xfrm>
            <a:off x="3285590" y="1983722"/>
            <a:ext cx="373310" cy="373310"/>
          </a:xfrm>
          <a:prstGeom prst="ellipse">
            <a:avLst/>
          </a:prstGeom>
          <a:solidFill>
            <a:srgbClr val="DFAE5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202A36"/>
                </a:solidFill>
                <a:latin typeface="+mj-ea"/>
                <a:ea typeface="+mj-ea"/>
              </a:rPr>
              <a:t>1</a:t>
            </a:r>
            <a:endParaRPr lang="zh-CN" altLang="en-US" b="1" dirty="0">
              <a:solidFill>
                <a:srgbClr val="202A36"/>
              </a:solidFill>
              <a:latin typeface="+mj-ea"/>
              <a:ea typeface="+mj-ea"/>
            </a:endParaRPr>
          </a:p>
        </p:txBody>
      </p:sp>
      <p:sp>
        <p:nvSpPr>
          <p:cNvPr id="28" name="椭圆 27"/>
          <p:cNvSpPr/>
          <p:nvPr/>
        </p:nvSpPr>
        <p:spPr>
          <a:xfrm>
            <a:off x="4113873" y="2980204"/>
            <a:ext cx="373310" cy="373310"/>
          </a:xfrm>
          <a:prstGeom prst="ellipse">
            <a:avLst/>
          </a:prstGeom>
          <a:solidFill>
            <a:srgbClr val="DFAE5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202A36"/>
                </a:solidFill>
                <a:latin typeface="+mj-ea"/>
                <a:ea typeface="+mj-ea"/>
              </a:rPr>
              <a:t>2</a:t>
            </a:r>
            <a:endParaRPr lang="zh-CN" altLang="en-US" b="1" dirty="0">
              <a:solidFill>
                <a:srgbClr val="202A36"/>
              </a:solidFill>
              <a:latin typeface="+mj-ea"/>
              <a:ea typeface="+mj-ea"/>
            </a:endParaRPr>
          </a:p>
        </p:txBody>
      </p:sp>
      <p:sp>
        <p:nvSpPr>
          <p:cNvPr id="29" name="椭圆 28"/>
          <p:cNvSpPr/>
          <p:nvPr/>
        </p:nvSpPr>
        <p:spPr>
          <a:xfrm>
            <a:off x="4113888" y="3991807"/>
            <a:ext cx="373310" cy="373310"/>
          </a:xfrm>
          <a:prstGeom prst="ellipse">
            <a:avLst/>
          </a:prstGeom>
          <a:solidFill>
            <a:srgbClr val="DFAE5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202A36"/>
                </a:solidFill>
                <a:latin typeface="+mj-ea"/>
                <a:ea typeface="+mj-ea"/>
              </a:rPr>
              <a:t>3</a:t>
            </a:r>
            <a:endParaRPr lang="zh-CN" altLang="en-US" b="1" dirty="0">
              <a:solidFill>
                <a:srgbClr val="202A36"/>
              </a:solidFill>
              <a:latin typeface="+mj-ea"/>
              <a:ea typeface="+mj-ea"/>
            </a:endParaRPr>
          </a:p>
        </p:txBody>
      </p:sp>
      <p:sp>
        <p:nvSpPr>
          <p:cNvPr id="30" name="椭圆 29"/>
          <p:cNvSpPr/>
          <p:nvPr/>
        </p:nvSpPr>
        <p:spPr>
          <a:xfrm>
            <a:off x="3503395" y="4865508"/>
            <a:ext cx="373310" cy="373310"/>
          </a:xfrm>
          <a:prstGeom prst="ellipse">
            <a:avLst/>
          </a:prstGeom>
          <a:solidFill>
            <a:srgbClr val="DFAE5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202A36"/>
                </a:solidFill>
                <a:latin typeface="+mj-ea"/>
                <a:ea typeface="+mj-ea"/>
              </a:rPr>
              <a:t>4</a:t>
            </a:r>
            <a:endParaRPr lang="zh-CN" altLang="en-US" b="1" dirty="0">
              <a:solidFill>
                <a:srgbClr val="202A36"/>
              </a:solidFill>
              <a:latin typeface="+mj-ea"/>
              <a:ea typeface="+mj-ea"/>
            </a:endParaRPr>
          </a:p>
        </p:txBody>
      </p:sp>
      <p:grpSp>
        <p:nvGrpSpPr>
          <p:cNvPr id="31" name="组合 30"/>
          <p:cNvGrpSpPr/>
          <p:nvPr/>
        </p:nvGrpSpPr>
        <p:grpSpPr>
          <a:xfrm>
            <a:off x="4899908" y="1795063"/>
            <a:ext cx="858956" cy="858956"/>
            <a:chOff x="3989630" y="984316"/>
            <a:chExt cx="858956" cy="858956"/>
          </a:xfrm>
          <a:solidFill>
            <a:srgbClr val="DFAE59"/>
          </a:solidFill>
          <a:effectLst/>
        </p:grpSpPr>
        <p:sp>
          <p:nvSpPr>
            <p:cNvPr id="36" name="同心圆 35"/>
            <p:cNvSpPr/>
            <p:nvPr/>
          </p:nvSpPr>
          <p:spPr>
            <a:xfrm>
              <a:off x="3989630" y="984316"/>
              <a:ext cx="858956" cy="858956"/>
            </a:xfrm>
            <a:prstGeom prst="donut">
              <a:avLst>
                <a:gd name="adj" fmla="val 4879"/>
              </a:avLst>
            </a:prstGeom>
            <a:grpFill/>
            <a:ln>
              <a:solidFill>
                <a:srgbClr val="DFA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grpSp>
          <p:nvGrpSpPr>
            <p:cNvPr id="33" name="组合 54"/>
            <p:cNvGrpSpPr>
              <a:grpSpLocks noChangeAspect="1"/>
            </p:cNvGrpSpPr>
            <p:nvPr/>
          </p:nvGrpSpPr>
          <p:grpSpPr bwMode="auto">
            <a:xfrm>
              <a:off x="4230408" y="1145668"/>
              <a:ext cx="389996" cy="469766"/>
              <a:chOff x="3452849" y="2667439"/>
              <a:chExt cx="239345" cy="288607"/>
            </a:xfrm>
            <a:grpFill/>
          </p:grpSpPr>
          <p:sp>
            <p:nvSpPr>
              <p:cNvPr id="34"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grpFill/>
              <a:ln>
                <a:solidFill>
                  <a:srgbClr val="DFAE59"/>
                </a:solid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sp>
            <p:nvSpPr>
              <p:cNvPr id="35"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grpFill/>
              <a:ln>
                <a:solidFill>
                  <a:srgbClr val="DFAE59"/>
                </a:solid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grpSp>
        <p:nvGrpSpPr>
          <p:cNvPr id="38" name="组合 37"/>
          <p:cNvGrpSpPr/>
          <p:nvPr/>
        </p:nvGrpSpPr>
        <p:grpSpPr>
          <a:xfrm>
            <a:off x="5297175" y="2739641"/>
            <a:ext cx="858956" cy="858956"/>
            <a:chOff x="4684712" y="1948340"/>
            <a:chExt cx="858956" cy="858956"/>
          </a:xfrm>
          <a:solidFill>
            <a:srgbClr val="DFAE59"/>
          </a:solidFill>
          <a:effectLst/>
        </p:grpSpPr>
        <p:sp>
          <p:nvSpPr>
            <p:cNvPr id="45" name="同心圆 44"/>
            <p:cNvSpPr/>
            <p:nvPr/>
          </p:nvSpPr>
          <p:spPr>
            <a:xfrm>
              <a:off x="4684712" y="1948340"/>
              <a:ext cx="858956" cy="858956"/>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40"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grp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47" name="组合 46"/>
          <p:cNvGrpSpPr/>
          <p:nvPr/>
        </p:nvGrpSpPr>
        <p:grpSpPr>
          <a:xfrm>
            <a:off x="5759009" y="3686194"/>
            <a:ext cx="858956" cy="858956"/>
            <a:chOff x="4716016" y="2993953"/>
            <a:chExt cx="858956" cy="858956"/>
          </a:xfrm>
          <a:solidFill>
            <a:srgbClr val="DFAE59"/>
          </a:solidFill>
          <a:effectLst/>
        </p:grpSpPr>
        <p:sp>
          <p:nvSpPr>
            <p:cNvPr id="61" name="同心圆 60"/>
            <p:cNvSpPr/>
            <p:nvPr/>
          </p:nvSpPr>
          <p:spPr>
            <a:xfrm>
              <a:off x="4716016" y="2993953"/>
              <a:ext cx="858956" cy="858956"/>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60"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grp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63" name="组合 62"/>
          <p:cNvGrpSpPr/>
          <p:nvPr/>
        </p:nvGrpSpPr>
        <p:grpSpPr>
          <a:xfrm>
            <a:off x="5190969" y="4610852"/>
            <a:ext cx="858956" cy="858956"/>
            <a:chOff x="3996846" y="3864636"/>
            <a:chExt cx="858956" cy="858956"/>
          </a:xfrm>
          <a:solidFill>
            <a:srgbClr val="DFAE59"/>
          </a:solidFill>
          <a:effectLst/>
        </p:grpSpPr>
        <p:sp>
          <p:nvSpPr>
            <p:cNvPr id="66" name="同心圆 65"/>
            <p:cNvSpPr/>
            <p:nvPr/>
          </p:nvSpPr>
          <p:spPr>
            <a:xfrm>
              <a:off x="3996846" y="3864636"/>
              <a:ext cx="858956" cy="858956"/>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65"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grp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sp>
        <p:nvSpPr>
          <p:cNvPr id="68" name="矩形 67"/>
          <p:cNvSpPr/>
          <p:nvPr/>
        </p:nvSpPr>
        <p:spPr>
          <a:xfrm>
            <a:off x="6389557" y="2748361"/>
            <a:ext cx="954089" cy="323157"/>
          </a:xfrm>
          <a:prstGeom prst="rect">
            <a:avLst/>
          </a:prstGeom>
        </p:spPr>
        <p:txBody>
          <a:bodyPr wrap="none" lIns="91431" tIns="45716" rIns="91431" bIns="45716">
            <a:spAutoFit/>
          </a:bodyPr>
          <a:lstStyle/>
          <a:p>
            <a:r>
              <a:rPr lang="zh-CN" altLang="en-US" sz="1500" b="1" dirty="0">
                <a:solidFill>
                  <a:srgbClr val="DFAE59"/>
                </a:solidFill>
                <a:latin typeface="微软雅黑" panose="020B0503020204020204" pitchFamily="34" charset="-122"/>
                <a:ea typeface="微软雅黑" panose="020B0503020204020204" pitchFamily="34" charset="-122"/>
              </a:rPr>
              <a:t>标题内容</a:t>
            </a:r>
            <a:endParaRPr lang="zh-CN" altLang="en-US" sz="1500" b="1" dirty="0">
              <a:solidFill>
                <a:srgbClr val="DFAE59"/>
              </a:solidFill>
              <a:latin typeface="微软雅黑" panose="020B0503020204020204" pitchFamily="34" charset="-122"/>
              <a:ea typeface="微软雅黑" panose="020B0503020204020204" pitchFamily="34" charset="-122"/>
            </a:endParaRPr>
          </a:p>
        </p:txBody>
      </p:sp>
      <p:sp>
        <p:nvSpPr>
          <p:cNvPr id="69" name="矩形 47"/>
          <p:cNvSpPr>
            <a:spLocks noChangeArrowheads="1"/>
          </p:cNvSpPr>
          <p:nvPr/>
        </p:nvSpPr>
        <p:spPr bwMode="auto">
          <a:xfrm>
            <a:off x="6389425" y="3071259"/>
            <a:ext cx="3043238" cy="526803"/>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DFAE59"/>
                </a:solidFill>
              </a:rPr>
              <a:t>点击输入简要文字内容，文字内容需概括精炼，不用多余的文字修饰，言简意赅的说明该项内容。</a:t>
            </a:r>
            <a:endParaRPr lang="zh-CN" altLang="en-US" sz="1000" dirty="0">
              <a:solidFill>
                <a:srgbClr val="DFAE59"/>
              </a:solidFill>
            </a:endParaRPr>
          </a:p>
        </p:txBody>
      </p:sp>
      <p:sp>
        <p:nvSpPr>
          <p:cNvPr id="70" name="矩形 69"/>
          <p:cNvSpPr/>
          <p:nvPr/>
        </p:nvSpPr>
        <p:spPr>
          <a:xfrm>
            <a:off x="6825430" y="3790131"/>
            <a:ext cx="954089" cy="323157"/>
          </a:xfrm>
          <a:prstGeom prst="rect">
            <a:avLst/>
          </a:prstGeom>
        </p:spPr>
        <p:txBody>
          <a:bodyPr wrap="none" lIns="91431" tIns="45716" rIns="91431" bIns="45716">
            <a:spAutoFit/>
          </a:bodyPr>
          <a:lstStyle/>
          <a:p>
            <a:r>
              <a:rPr lang="zh-CN" altLang="en-US" sz="1500" b="1" dirty="0">
                <a:solidFill>
                  <a:srgbClr val="DFAE59"/>
                </a:solidFill>
                <a:latin typeface="微软雅黑" panose="020B0503020204020204" pitchFamily="34" charset="-122"/>
                <a:ea typeface="微软雅黑" panose="020B0503020204020204" pitchFamily="34" charset="-122"/>
              </a:rPr>
              <a:t>标题内容</a:t>
            </a:r>
            <a:endParaRPr lang="zh-CN" altLang="en-US" sz="1500" b="1" dirty="0">
              <a:solidFill>
                <a:srgbClr val="DFAE59"/>
              </a:solidFill>
              <a:latin typeface="微软雅黑" panose="020B0503020204020204" pitchFamily="34" charset="-122"/>
              <a:ea typeface="微软雅黑" panose="020B0503020204020204" pitchFamily="34" charset="-122"/>
            </a:endParaRPr>
          </a:p>
        </p:txBody>
      </p:sp>
      <p:sp>
        <p:nvSpPr>
          <p:cNvPr id="71" name="矩形 47"/>
          <p:cNvSpPr>
            <a:spLocks noChangeArrowheads="1"/>
          </p:cNvSpPr>
          <p:nvPr/>
        </p:nvSpPr>
        <p:spPr bwMode="auto">
          <a:xfrm>
            <a:off x="6826250" y="4048125"/>
            <a:ext cx="3839210" cy="55181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DFAE59"/>
                </a:solidFill>
              </a:rPr>
              <a:t>点击输入简要文字内容，文字内容需概括精炼，不用多余的文字修饰，言简意赅的说明该项内容。</a:t>
            </a:r>
            <a:endParaRPr lang="zh-CN" altLang="en-US" sz="1000" dirty="0">
              <a:solidFill>
                <a:srgbClr val="DFAE59"/>
              </a:solidFill>
            </a:endParaRPr>
          </a:p>
        </p:txBody>
      </p:sp>
      <p:sp>
        <p:nvSpPr>
          <p:cNvPr id="72" name="矩形 71"/>
          <p:cNvSpPr/>
          <p:nvPr/>
        </p:nvSpPr>
        <p:spPr>
          <a:xfrm>
            <a:off x="6358080" y="4756775"/>
            <a:ext cx="954089" cy="323157"/>
          </a:xfrm>
          <a:prstGeom prst="rect">
            <a:avLst/>
          </a:prstGeom>
        </p:spPr>
        <p:txBody>
          <a:bodyPr wrap="none" lIns="91431" tIns="45716" rIns="91431" bIns="45716">
            <a:spAutoFit/>
          </a:bodyPr>
          <a:lstStyle/>
          <a:p>
            <a:r>
              <a:rPr lang="zh-CN" altLang="en-US" sz="1500" b="1" dirty="0">
                <a:solidFill>
                  <a:srgbClr val="DFAE59"/>
                </a:solidFill>
                <a:latin typeface="微软雅黑" panose="020B0503020204020204" pitchFamily="34" charset="-122"/>
                <a:ea typeface="微软雅黑" panose="020B0503020204020204" pitchFamily="34" charset="-122"/>
              </a:rPr>
              <a:t>标题内容</a:t>
            </a:r>
            <a:endParaRPr lang="zh-CN" altLang="en-US" sz="1500" b="1" dirty="0">
              <a:solidFill>
                <a:srgbClr val="DFAE59"/>
              </a:solidFill>
              <a:latin typeface="微软雅黑" panose="020B0503020204020204" pitchFamily="34" charset="-122"/>
              <a:ea typeface="微软雅黑" panose="020B0503020204020204" pitchFamily="34" charset="-122"/>
            </a:endParaRPr>
          </a:p>
        </p:txBody>
      </p:sp>
      <p:sp>
        <p:nvSpPr>
          <p:cNvPr id="73" name="矩形 47"/>
          <p:cNvSpPr>
            <a:spLocks noChangeArrowheads="1"/>
          </p:cNvSpPr>
          <p:nvPr/>
        </p:nvSpPr>
        <p:spPr bwMode="auto">
          <a:xfrm>
            <a:off x="6156018" y="5080308"/>
            <a:ext cx="3043238" cy="526803"/>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DFAE59"/>
                </a:solidFill>
              </a:rPr>
              <a:t>点击输入简要文字内容，文字内容需概括精炼，不用多余的文字修饰，言简意赅的说明该项内容。</a:t>
            </a:r>
            <a:endParaRPr lang="zh-CN" altLang="en-US" sz="1000" dirty="0">
              <a:solidFill>
                <a:srgbClr val="DFAE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350"/>
                                            <p:tgtEl>
                                              <p:spTgt spid="1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animEffect transition="in" filter="fade">
                                          <p:cBhvr>
                                            <p:cTn id="17" dur="500"/>
                                            <p:tgtEl>
                                              <p:spTgt spid="2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2000"/>
                                </p:stCondLst>
                                <p:childTnLst>
                                  <p:par>
                                    <p:cTn id="23" presetID="2" presetClass="entr" presetSubtype="2" fill="hold" nodeType="afterEffect" p14:presetBounceEnd="40000">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14:bounceEnd="40000">
                                          <p:cBhvr additive="base">
                                            <p:cTn id="2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par>
                                    <p:cTn id="34" presetID="53" presetClass="entr" presetSubtype="16" fill="hold" grpId="0" nodeType="withEffect">
                                      <p:stCondLst>
                                        <p:cond delay="75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childTnLst>
                              </p:cTn>
                            </p:par>
                            <p:par>
                              <p:cTn id="39" fill="hold">
                                <p:stCondLst>
                                  <p:cond delay="3000"/>
                                </p:stCondLst>
                                <p:childTnLst>
                                  <p:par>
                                    <p:cTn id="40" presetID="22" presetClass="entr" presetSubtype="8"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3500"/>
                                </p:stCondLst>
                                <p:childTnLst>
                                  <p:par>
                                    <p:cTn id="44" presetID="2" presetClass="entr" presetSubtype="2" fill="hold" nodeType="afterEffect" p14:presetBounceEnd="40000">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14:bounceEnd="40000">
                                          <p:cBhvr additive="base">
                                            <p:cTn id="46" dur="500" fill="hold"/>
                                            <p:tgtEl>
                                              <p:spTgt spid="38"/>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38"/>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left)">
                                          <p:cBhvr>
                                            <p:cTn id="51" dur="500"/>
                                            <p:tgtEl>
                                              <p:spTgt spid="6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childTnLst>
                              </p:cTn>
                            </p:par>
                            <p:par>
                              <p:cTn id="60" fill="hold">
                                <p:stCondLst>
                                  <p:cond delay="4500"/>
                                </p:stCondLst>
                                <p:childTnLst>
                                  <p:par>
                                    <p:cTn id="61" presetID="22" presetClass="entr" presetSubtype="8"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5000"/>
                                </p:stCondLst>
                                <p:childTnLst>
                                  <p:par>
                                    <p:cTn id="65" presetID="2" presetClass="entr" presetSubtype="2" fill="hold" nodeType="afterEffect" p14:presetBounceEnd="40000">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14:bounceEnd="40000">
                                          <p:cBhvr additive="base">
                                            <p:cTn id="67" dur="5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68" dur="500" fill="hold"/>
                                            <p:tgtEl>
                                              <p:spTgt spid="47"/>
                                            </p:tgtEl>
                                            <p:attrNameLst>
                                              <p:attrName>ppt_y</p:attrName>
                                            </p:attrNameLst>
                                          </p:cBhvr>
                                          <p:tavLst>
                                            <p:tav tm="0">
                                              <p:val>
                                                <p:strVal val="#ppt_y"/>
                                              </p:val>
                                            </p:tav>
                                            <p:tav tm="100000">
                                              <p:val>
                                                <p:strVal val="#ppt_y"/>
                                              </p:val>
                                            </p:tav>
                                          </p:tavLst>
                                        </p:anim>
                                      </p:childTnLst>
                                    </p:cTn>
                                  </p:par>
                                </p:childTnLst>
                              </p:cTn>
                            </p:par>
                            <p:par>
                              <p:cTn id="69" fill="hold">
                                <p:stCondLst>
                                  <p:cond delay="5500"/>
                                </p:stCondLst>
                                <p:childTnLst>
                                  <p:par>
                                    <p:cTn id="70" presetID="22" presetClass="entr" presetSubtype="8" fill="hold" grpId="0" nodeType="after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left)">
                                          <p:cBhvr>
                                            <p:cTn id="72" dur="500"/>
                                            <p:tgtEl>
                                              <p:spTgt spid="7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left)">
                                          <p:cBhvr>
                                            <p:cTn id="75" dur="500"/>
                                            <p:tgtEl>
                                              <p:spTgt spid="71"/>
                                            </p:tgtEl>
                                          </p:cBhvr>
                                        </p:animEffect>
                                      </p:childTnLst>
                                    </p:cTn>
                                  </p:par>
                                  <p:par>
                                    <p:cTn id="76" presetID="53" presetClass="entr" presetSubtype="16" fill="hold" grpId="0" nodeType="withEffect">
                                      <p:stCondLst>
                                        <p:cond delay="75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fltVal val="0"/>
                                              </p:val>
                                            </p:tav>
                                            <p:tav tm="100000">
                                              <p:val>
                                                <p:strVal val="#ppt_w"/>
                                              </p:val>
                                            </p:tav>
                                          </p:tavLst>
                                        </p:anim>
                                        <p:anim calcmode="lin" valueType="num">
                                          <p:cBhvr>
                                            <p:cTn id="79" dur="500" fill="hold"/>
                                            <p:tgtEl>
                                              <p:spTgt spid="30"/>
                                            </p:tgtEl>
                                            <p:attrNameLst>
                                              <p:attrName>ppt_h</p:attrName>
                                            </p:attrNameLst>
                                          </p:cBhvr>
                                          <p:tavLst>
                                            <p:tav tm="0">
                                              <p:val>
                                                <p:fltVal val="0"/>
                                              </p:val>
                                            </p:tav>
                                            <p:tav tm="100000">
                                              <p:val>
                                                <p:strVal val="#ppt_h"/>
                                              </p:val>
                                            </p:tav>
                                          </p:tavLst>
                                        </p:anim>
                                        <p:animEffect transition="in" filter="fade">
                                          <p:cBhvr>
                                            <p:cTn id="80" dur="500"/>
                                            <p:tgtEl>
                                              <p:spTgt spid="30"/>
                                            </p:tgtEl>
                                          </p:cBhvr>
                                        </p:animEffect>
                                      </p:childTnLst>
                                    </p:cTn>
                                  </p:par>
                                </p:childTnLst>
                              </p:cTn>
                            </p:par>
                            <p:par>
                              <p:cTn id="81" fill="hold">
                                <p:stCondLst>
                                  <p:cond delay="6000"/>
                                </p:stCondLst>
                                <p:childTnLst>
                                  <p:par>
                                    <p:cTn id="82" presetID="22" presetClass="entr" presetSubtype="8"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6500"/>
                                </p:stCondLst>
                                <p:childTnLst>
                                  <p:par>
                                    <p:cTn id="86" presetID="2" presetClass="entr" presetSubtype="2" fill="hold" nodeType="afterEffect" p14:presetBounceEnd="40000">
                                      <p:stCondLst>
                                        <p:cond delay="0"/>
                                      </p:stCondLst>
                                      <p:childTnLst>
                                        <p:set>
                                          <p:cBhvr>
                                            <p:cTn id="87" dur="1" fill="hold">
                                              <p:stCondLst>
                                                <p:cond delay="0"/>
                                              </p:stCondLst>
                                            </p:cTn>
                                            <p:tgtEl>
                                              <p:spTgt spid="63"/>
                                            </p:tgtEl>
                                            <p:attrNameLst>
                                              <p:attrName>style.visibility</p:attrName>
                                            </p:attrNameLst>
                                          </p:cBhvr>
                                          <p:to>
                                            <p:strVal val="visible"/>
                                          </p:to>
                                        </p:set>
                                        <p:anim calcmode="lin" valueType="num" p14:bounceEnd="40000">
                                          <p:cBhvr additive="base">
                                            <p:cTn id="88" dur="50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89" dur="500" fill="hold"/>
                                            <p:tgtEl>
                                              <p:spTgt spid="63"/>
                                            </p:tgtEl>
                                            <p:attrNameLst>
                                              <p:attrName>ppt_y</p:attrName>
                                            </p:attrNameLst>
                                          </p:cBhvr>
                                          <p:tavLst>
                                            <p:tav tm="0">
                                              <p:val>
                                                <p:strVal val="#ppt_y"/>
                                              </p:val>
                                            </p:tav>
                                            <p:tav tm="100000">
                                              <p:val>
                                                <p:strVal val="#ppt_y"/>
                                              </p:val>
                                            </p:tav>
                                          </p:tavLst>
                                        </p:anim>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wipe(left)">
                                          <p:cBhvr>
                                            <p:cTn id="93" dur="500"/>
                                            <p:tgtEl>
                                              <p:spTgt spid="72"/>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wipe(left)">
                                          <p:cBhvr>
                                            <p:cTn id="9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p:bldP spid="23" grpId="0"/>
          <p:bldP spid="27" grpId="0" bldLvl="0" animBg="1"/>
          <p:bldP spid="28" grpId="0" bldLvl="0" animBg="1"/>
          <p:bldP spid="29" grpId="0" bldLvl="0" animBg="1"/>
          <p:bldP spid="30" grpId="0" bldLvl="0" animBg="1"/>
          <p:bldP spid="68" grpId="0"/>
          <p:bldP spid="69" grpId="0"/>
          <p:bldP spid="70" grpId="0"/>
          <p:bldP spid="71" grpId="0"/>
          <p:bldP spid="72" grpId="0"/>
          <p:bldP spid="7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350"/>
                                            <p:tgtEl>
                                              <p:spTgt spid="1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animEffect transition="in" filter="fade">
                                          <p:cBhvr>
                                            <p:cTn id="17" dur="500"/>
                                            <p:tgtEl>
                                              <p:spTgt spid="2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1+#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par>
                                    <p:cTn id="34" presetID="53" presetClass="entr" presetSubtype="16" fill="hold" grpId="0" nodeType="withEffect">
                                      <p:stCondLst>
                                        <p:cond delay="75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childTnLst>
                              </p:cTn>
                            </p:par>
                            <p:par>
                              <p:cTn id="39" fill="hold">
                                <p:stCondLst>
                                  <p:cond delay="3000"/>
                                </p:stCondLst>
                                <p:childTnLst>
                                  <p:par>
                                    <p:cTn id="40" presetID="22" presetClass="entr" presetSubtype="8"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3500"/>
                                </p:stCondLst>
                                <p:childTnLst>
                                  <p:par>
                                    <p:cTn id="44" presetID="2" presetClass="entr" presetSubtype="2" fill="hold"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1+#ppt_w/2"/>
                                              </p:val>
                                            </p:tav>
                                            <p:tav tm="100000">
                                              <p:val>
                                                <p:strVal val="#ppt_x"/>
                                              </p:val>
                                            </p:tav>
                                          </p:tavLst>
                                        </p:anim>
                                        <p:anim calcmode="lin" valueType="num">
                                          <p:cBhvr additive="base">
                                            <p:cTn id="47" dur="500" fill="hold"/>
                                            <p:tgtEl>
                                              <p:spTgt spid="38"/>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left)">
                                          <p:cBhvr>
                                            <p:cTn id="51" dur="500"/>
                                            <p:tgtEl>
                                              <p:spTgt spid="6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childTnLst>
                              </p:cTn>
                            </p:par>
                            <p:par>
                              <p:cTn id="60" fill="hold">
                                <p:stCondLst>
                                  <p:cond delay="4500"/>
                                </p:stCondLst>
                                <p:childTnLst>
                                  <p:par>
                                    <p:cTn id="61" presetID="22" presetClass="entr" presetSubtype="8"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5000"/>
                                </p:stCondLst>
                                <p:childTnLst>
                                  <p:par>
                                    <p:cTn id="65" presetID="2" presetClass="entr" presetSubtype="2"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1+#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childTnLst>
                              </p:cTn>
                            </p:par>
                            <p:par>
                              <p:cTn id="69" fill="hold">
                                <p:stCondLst>
                                  <p:cond delay="5500"/>
                                </p:stCondLst>
                                <p:childTnLst>
                                  <p:par>
                                    <p:cTn id="70" presetID="22" presetClass="entr" presetSubtype="8" fill="hold" grpId="0" nodeType="after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left)">
                                          <p:cBhvr>
                                            <p:cTn id="72" dur="500"/>
                                            <p:tgtEl>
                                              <p:spTgt spid="7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left)">
                                          <p:cBhvr>
                                            <p:cTn id="75" dur="500"/>
                                            <p:tgtEl>
                                              <p:spTgt spid="71"/>
                                            </p:tgtEl>
                                          </p:cBhvr>
                                        </p:animEffect>
                                      </p:childTnLst>
                                    </p:cTn>
                                  </p:par>
                                  <p:par>
                                    <p:cTn id="76" presetID="53" presetClass="entr" presetSubtype="16" fill="hold" grpId="0" nodeType="withEffect">
                                      <p:stCondLst>
                                        <p:cond delay="75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fltVal val="0"/>
                                              </p:val>
                                            </p:tav>
                                            <p:tav tm="100000">
                                              <p:val>
                                                <p:strVal val="#ppt_w"/>
                                              </p:val>
                                            </p:tav>
                                          </p:tavLst>
                                        </p:anim>
                                        <p:anim calcmode="lin" valueType="num">
                                          <p:cBhvr>
                                            <p:cTn id="79" dur="500" fill="hold"/>
                                            <p:tgtEl>
                                              <p:spTgt spid="30"/>
                                            </p:tgtEl>
                                            <p:attrNameLst>
                                              <p:attrName>ppt_h</p:attrName>
                                            </p:attrNameLst>
                                          </p:cBhvr>
                                          <p:tavLst>
                                            <p:tav tm="0">
                                              <p:val>
                                                <p:fltVal val="0"/>
                                              </p:val>
                                            </p:tav>
                                            <p:tav tm="100000">
                                              <p:val>
                                                <p:strVal val="#ppt_h"/>
                                              </p:val>
                                            </p:tav>
                                          </p:tavLst>
                                        </p:anim>
                                        <p:animEffect transition="in" filter="fade">
                                          <p:cBhvr>
                                            <p:cTn id="80" dur="500"/>
                                            <p:tgtEl>
                                              <p:spTgt spid="30"/>
                                            </p:tgtEl>
                                          </p:cBhvr>
                                        </p:animEffect>
                                      </p:childTnLst>
                                    </p:cTn>
                                  </p:par>
                                </p:childTnLst>
                              </p:cTn>
                            </p:par>
                            <p:par>
                              <p:cTn id="81" fill="hold">
                                <p:stCondLst>
                                  <p:cond delay="6000"/>
                                </p:stCondLst>
                                <p:childTnLst>
                                  <p:par>
                                    <p:cTn id="82" presetID="22" presetClass="entr" presetSubtype="8"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6500"/>
                                </p:stCondLst>
                                <p:childTnLst>
                                  <p:par>
                                    <p:cTn id="86" presetID="2" presetClass="entr" presetSubtype="2" fill="hold" nodeType="afterEffect">
                                      <p:stCondLst>
                                        <p:cond delay="0"/>
                                      </p:stCondLst>
                                      <p:childTnLst>
                                        <p:set>
                                          <p:cBhvr>
                                            <p:cTn id="87" dur="1" fill="hold">
                                              <p:stCondLst>
                                                <p:cond delay="0"/>
                                              </p:stCondLst>
                                            </p:cTn>
                                            <p:tgtEl>
                                              <p:spTgt spid="63"/>
                                            </p:tgtEl>
                                            <p:attrNameLst>
                                              <p:attrName>style.visibility</p:attrName>
                                            </p:attrNameLst>
                                          </p:cBhvr>
                                          <p:to>
                                            <p:strVal val="visible"/>
                                          </p:to>
                                        </p:set>
                                        <p:anim calcmode="lin" valueType="num">
                                          <p:cBhvr additive="base">
                                            <p:cTn id="88" dur="500" fill="hold"/>
                                            <p:tgtEl>
                                              <p:spTgt spid="63"/>
                                            </p:tgtEl>
                                            <p:attrNameLst>
                                              <p:attrName>ppt_x</p:attrName>
                                            </p:attrNameLst>
                                          </p:cBhvr>
                                          <p:tavLst>
                                            <p:tav tm="0">
                                              <p:val>
                                                <p:strVal val="1+#ppt_w/2"/>
                                              </p:val>
                                            </p:tav>
                                            <p:tav tm="100000">
                                              <p:val>
                                                <p:strVal val="#ppt_x"/>
                                              </p:val>
                                            </p:tav>
                                          </p:tavLst>
                                        </p:anim>
                                        <p:anim calcmode="lin" valueType="num">
                                          <p:cBhvr additive="base">
                                            <p:cTn id="89" dur="500" fill="hold"/>
                                            <p:tgtEl>
                                              <p:spTgt spid="63"/>
                                            </p:tgtEl>
                                            <p:attrNameLst>
                                              <p:attrName>ppt_y</p:attrName>
                                            </p:attrNameLst>
                                          </p:cBhvr>
                                          <p:tavLst>
                                            <p:tav tm="0">
                                              <p:val>
                                                <p:strVal val="#ppt_y"/>
                                              </p:val>
                                            </p:tav>
                                            <p:tav tm="100000">
                                              <p:val>
                                                <p:strVal val="#ppt_y"/>
                                              </p:val>
                                            </p:tav>
                                          </p:tavLst>
                                        </p:anim>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wipe(left)">
                                          <p:cBhvr>
                                            <p:cTn id="93" dur="500"/>
                                            <p:tgtEl>
                                              <p:spTgt spid="72"/>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wipe(left)">
                                          <p:cBhvr>
                                            <p:cTn id="9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p:bldP spid="23" grpId="0"/>
          <p:bldP spid="27" grpId="0" bldLvl="0" animBg="1"/>
          <p:bldP spid="28" grpId="0" bldLvl="0" animBg="1"/>
          <p:bldP spid="29" grpId="0" bldLvl="0" animBg="1"/>
          <p:bldP spid="30" grpId="0" bldLvl="0" animBg="1"/>
          <p:bldP spid="68" grpId="0"/>
          <p:bldP spid="69" grpId="0"/>
          <p:bldP spid="70" grpId="0"/>
          <p:bldP spid="71" grpId="0"/>
          <p:bldP spid="72" grpId="0"/>
          <p:bldP spid="73"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c2a00a56-1909-4be2-9496-2cab7d0080d2"/>
          <p:cNvGrpSpPr>
            <a:grpSpLocks noChangeAspect="1"/>
          </p:cNvGrpSpPr>
          <p:nvPr/>
        </p:nvGrpSpPr>
        <p:grpSpPr>
          <a:xfrm>
            <a:off x="2841591" y="3696366"/>
            <a:ext cx="6508817" cy="6297868"/>
            <a:chOff x="2955000" y="1676390"/>
            <a:chExt cx="6508817" cy="6297868"/>
          </a:xfrm>
        </p:grpSpPr>
        <p:sp>
          <p:nvSpPr>
            <p:cNvPr id="37" name="îṣļîḑé-Oval 3"/>
            <p:cNvSpPr/>
            <p:nvPr/>
          </p:nvSpPr>
          <p:spPr>
            <a:xfrm>
              <a:off x="4575000" y="3312258"/>
              <a:ext cx="3042000" cy="3042000"/>
            </a:xfrm>
            <a:prstGeom prst="ellipse">
              <a:avLst/>
            </a:prstGeom>
            <a:noFill/>
            <a:ln>
              <a:gradFill>
                <a:gsLst>
                  <a:gs pos="0">
                    <a:srgbClr val="EAD074"/>
                  </a:gs>
                  <a:gs pos="37666">
                    <a:srgbClr val="9D611F"/>
                  </a:gs>
                  <a:gs pos="74000">
                    <a:srgbClr val="EAD074"/>
                  </a:gs>
                  <a:gs pos="100000">
                    <a:srgbClr val="9D611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38" name="îṣļîḑé-Oval 4"/>
            <p:cNvSpPr/>
            <p:nvPr/>
          </p:nvSpPr>
          <p:spPr>
            <a:xfrm>
              <a:off x="4038600" y="2777493"/>
              <a:ext cx="4122000" cy="4122000"/>
            </a:xfrm>
            <a:prstGeom prst="ellipse">
              <a:avLst/>
            </a:prstGeom>
            <a:noFill/>
            <a:ln>
              <a:gradFill>
                <a:gsLst>
                  <a:gs pos="0">
                    <a:srgbClr val="EAD074"/>
                  </a:gs>
                  <a:gs pos="37666">
                    <a:srgbClr val="9D611F"/>
                  </a:gs>
                  <a:gs pos="74000">
                    <a:srgbClr val="EAD074"/>
                  </a:gs>
                  <a:gs pos="100000">
                    <a:srgbClr val="9D611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39" name="îṣļîḑé-Oval 5"/>
            <p:cNvSpPr/>
            <p:nvPr/>
          </p:nvSpPr>
          <p:spPr>
            <a:xfrm>
              <a:off x="3495000" y="2232258"/>
              <a:ext cx="5202000" cy="5202000"/>
            </a:xfrm>
            <a:prstGeom prst="ellipse">
              <a:avLst/>
            </a:prstGeom>
            <a:noFill/>
            <a:ln>
              <a:gradFill>
                <a:gsLst>
                  <a:gs pos="0">
                    <a:srgbClr val="EAD074"/>
                  </a:gs>
                  <a:gs pos="37666">
                    <a:srgbClr val="9D611F"/>
                  </a:gs>
                  <a:gs pos="74000">
                    <a:srgbClr val="EAD074"/>
                  </a:gs>
                  <a:gs pos="100000">
                    <a:srgbClr val="9D611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40" name="îṣļîḑé-Oval 6"/>
            <p:cNvSpPr/>
            <p:nvPr/>
          </p:nvSpPr>
          <p:spPr>
            <a:xfrm>
              <a:off x="2955000" y="1692258"/>
              <a:ext cx="6282000" cy="6282000"/>
            </a:xfrm>
            <a:prstGeom prst="ellipse">
              <a:avLst/>
            </a:prstGeom>
            <a:noFill/>
            <a:ln>
              <a:gradFill>
                <a:gsLst>
                  <a:gs pos="0">
                    <a:srgbClr val="EAD074"/>
                  </a:gs>
                  <a:gs pos="37666">
                    <a:srgbClr val="9D611F"/>
                  </a:gs>
                  <a:gs pos="74000">
                    <a:srgbClr val="EAD074"/>
                  </a:gs>
                  <a:gs pos="100000">
                    <a:srgbClr val="9D611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grpSp>
          <p:nvGrpSpPr>
            <p:cNvPr id="41" name="Group 9"/>
            <p:cNvGrpSpPr/>
            <p:nvPr/>
          </p:nvGrpSpPr>
          <p:grpSpPr>
            <a:xfrm>
              <a:off x="5314934" y="3721318"/>
              <a:ext cx="1562132" cy="1562132"/>
              <a:chOff x="5314934" y="3721318"/>
              <a:chExt cx="1562132" cy="1562132"/>
            </a:xfrm>
            <a:solidFill>
              <a:schemeClr val="tx2"/>
            </a:solidFill>
          </p:grpSpPr>
          <p:sp>
            <p:nvSpPr>
              <p:cNvPr id="50" name="îṣļîḑé-Oval 10"/>
              <p:cNvSpPr/>
              <p:nvPr/>
            </p:nvSpPr>
            <p:spPr>
              <a:xfrm>
                <a:off x="5314934" y="3721318"/>
                <a:ext cx="1562132" cy="1562132"/>
              </a:xfrm>
              <a:prstGeom prst="ellipse">
                <a:avLst/>
              </a:prstGeom>
              <a:gradFill>
                <a:gsLst>
                  <a:gs pos="0">
                    <a:srgbClr val="EAD074"/>
                  </a:gs>
                  <a:gs pos="100000">
                    <a:srgbClr val="B9863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51" name="îṣļîḑé-Arrow: Right 11"/>
              <p:cNvSpPr/>
              <p:nvPr/>
            </p:nvSpPr>
            <p:spPr>
              <a:xfrm rot="16200000">
                <a:off x="5967883" y="4014133"/>
                <a:ext cx="336869" cy="456159"/>
              </a:xfrm>
              <a:prstGeom prst="rightArrow">
                <a:avLst>
                  <a:gd name="adj1" fmla="val 50000"/>
                  <a:gd name="adj2" fmla="val 72620"/>
                </a:avLst>
              </a:prstGeom>
              <a:solidFill>
                <a:srgbClr val="1B1B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grpSp>
        <p:sp>
          <p:nvSpPr>
            <p:cNvPr id="42" name="îṣļîḑé-Oval 15"/>
            <p:cNvSpPr/>
            <p:nvPr/>
          </p:nvSpPr>
          <p:spPr>
            <a:xfrm>
              <a:off x="3999357" y="3317918"/>
              <a:ext cx="806800" cy="806800"/>
            </a:xfrm>
            <a:prstGeom prst="ellipse">
              <a:avLst/>
            </a:prstGeom>
            <a:gradFill>
              <a:gsLst>
                <a:gs pos="0">
                  <a:srgbClr val="EAD074"/>
                </a:gs>
                <a:gs pos="100000">
                  <a:srgbClr val="B9863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43" name="îṣļîḑé-Oval 16"/>
            <p:cNvSpPr/>
            <p:nvPr/>
          </p:nvSpPr>
          <p:spPr>
            <a:xfrm>
              <a:off x="4171600" y="1676390"/>
              <a:ext cx="806800" cy="806800"/>
            </a:xfrm>
            <a:prstGeom prst="ellipse">
              <a:avLst/>
            </a:prstGeom>
            <a:gradFill>
              <a:gsLst>
                <a:gs pos="0">
                  <a:srgbClr val="EAD074"/>
                </a:gs>
                <a:gs pos="100000">
                  <a:srgbClr val="B9863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44" name="îṣļîḑé-Oval 17"/>
            <p:cNvSpPr/>
            <p:nvPr/>
          </p:nvSpPr>
          <p:spPr>
            <a:xfrm>
              <a:off x="6448797" y="1988463"/>
              <a:ext cx="806800" cy="806800"/>
            </a:xfrm>
            <a:prstGeom prst="ellipse">
              <a:avLst/>
            </a:prstGeom>
            <a:gradFill>
              <a:gsLst>
                <a:gs pos="0">
                  <a:srgbClr val="EAD074"/>
                </a:gs>
                <a:gs pos="100000">
                  <a:srgbClr val="B9863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45" name="îṣļîḑé-Oval 18"/>
            <p:cNvSpPr/>
            <p:nvPr/>
          </p:nvSpPr>
          <p:spPr>
            <a:xfrm>
              <a:off x="8657017" y="3295303"/>
              <a:ext cx="806800" cy="806800"/>
            </a:xfrm>
            <a:prstGeom prst="ellipse">
              <a:avLst/>
            </a:prstGeom>
            <a:gradFill>
              <a:gsLst>
                <a:gs pos="0">
                  <a:srgbClr val="EAD074"/>
                </a:gs>
                <a:gs pos="100000">
                  <a:srgbClr val="B9863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46" name="îṣļîḑé-Freeform: Shape 19"/>
            <p:cNvSpPr/>
            <p:nvPr/>
          </p:nvSpPr>
          <p:spPr bwMode="auto">
            <a:xfrm>
              <a:off x="4418382" y="1894543"/>
              <a:ext cx="310689" cy="31699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1B1B1B"/>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7" name="îṣļîḑé-Freeform: Shape 20"/>
            <p:cNvSpPr/>
            <p:nvPr/>
          </p:nvSpPr>
          <p:spPr bwMode="auto">
            <a:xfrm>
              <a:off x="4203108" y="3574734"/>
              <a:ext cx="370619" cy="29965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1B1B1B"/>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8" name="îṣļîḑé-Freeform: Shape 21"/>
            <p:cNvSpPr/>
            <p:nvPr/>
          </p:nvSpPr>
          <p:spPr bwMode="auto">
            <a:xfrm>
              <a:off x="8885175" y="3511650"/>
              <a:ext cx="354580" cy="362734"/>
            </a:xfrm>
            <a:custGeom>
              <a:avLst/>
              <a:gdLst>
                <a:gd name="connsiteX0" fmla="*/ 203033 w 591428"/>
                <a:gd name="connsiteY0" fmla="*/ 524380 h 605028"/>
                <a:gd name="connsiteX1" fmla="*/ 182886 w 591428"/>
                <a:gd name="connsiteY1" fmla="*/ 544496 h 605028"/>
                <a:gd name="connsiteX2" fmla="*/ 203033 w 591428"/>
                <a:gd name="connsiteY2" fmla="*/ 564704 h 605028"/>
                <a:gd name="connsiteX3" fmla="*/ 388258 w 591428"/>
                <a:gd name="connsiteY3" fmla="*/ 564704 h 605028"/>
                <a:gd name="connsiteX4" fmla="*/ 408405 w 591428"/>
                <a:gd name="connsiteY4" fmla="*/ 544496 h 605028"/>
                <a:gd name="connsiteX5" fmla="*/ 388258 w 591428"/>
                <a:gd name="connsiteY5" fmla="*/ 524380 h 605028"/>
                <a:gd name="connsiteX6" fmla="*/ 162646 w 591428"/>
                <a:gd name="connsiteY6" fmla="*/ 423524 h 605028"/>
                <a:gd name="connsiteX7" fmla="*/ 142499 w 591428"/>
                <a:gd name="connsiteY7" fmla="*/ 443639 h 605028"/>
                <a:gd name="connsiteX8" fmla="*/ 162646 w 591428"/>
                <a:gd name="connsiteY8" fmla="*/ 463848 h 605028"/>
                <a:gd name="connsiteX9" fmla="*/ 428645 w 591428"/>
                <a:gd name="connsiteY9" fmla="*/ 463848 h 605028"/>
                <a:gd name="connsiteX10" fmla="*/ 448793 w 591428"/>
                <a:gd name="connsiteY10" fmla="*/ 443639 h 605028"/>
                <a:gd name="connsiteX11" fmla="*/ 428645 w 591428"/>
                <a:gd name="connsiteY11" fmla="*/ 423524 h 605028"/>
                <a:gd name="connsiteX12" fmla="*/ 97631 w 591428"/>
                <a:gd name="connsiteY12" fmla="*/ 81001 h 605028"/>
                <a:gd name="connsiteX13" fmla="*/ 125322 w 591428"/>
                <a:gd name="connsiteY13" fmla="*/ 95833 h 605028"/>
                <a:gd name="connsiteX14" fmla="*/ 268488 w 591428"/>
                <a:gd name="connsiteY14" fmla="*/ 270570 h 605028"/>
                <a:gd name="connsiteX15" fmla="*/ 278330 w 591428"/>
                <a:gd name="connsiteY15" fmla="*/ 270570 h 605028"/>
                <a:gd name="connsiteX16" fmla="*/ 335151 w 591428"/>
                <a:gd name="connsiteY16" fmla="*/ 322667 h 605028"/>
                <a:gd name="connsiteX17" fmla="*/ 122258 w 591428"/>
                <a:gd name="connsiteY17" fmla="*/ 322667 h 605028"/>
                <a:gd name="connsiteX18" fmla="*/ 102018 w 591428"/>
                <a:gd name="connsiteY18" fmla="*/ 342876 h 605028"/>
                <a:gd name="connsiteX19" fmla="*/ 122258 w 591428"/>
                <a:gd name="connsiteY19" fmla="*/ 362991 h 605028"/>
                <a:gd name="connsiteX20" fmla="*/ 469033 w 591428"/>
                <a:gd name="connsiteY20" fmla="*/ 362991 h 605028"/>
                <a:gd name="connsiteX21" fmla="*/ 487880 w 591428"/>
                <a:gd name="connsiteY21" fmla="*/ 349457 h 605028"/>
                <a:gd name="connsiteX22" fmla="*/ 591216 w 591428"/>
                <a:gd name="connsiteY22" fmla="*/ 293282 h 605028"/>
                <a:gd name="connsiteX23" fmla="*/ 590380 w 591428"/>
                <a:gd name="connsiteY23" fmla="*/ 298009 h 605028"/>
                <a:gd name="connsiteX24" fmla="*/ 502178 w 591428"/>
                <a:gd name="connsiteY24" fmla="*/ 589918 h 605028"/>
                <a:gd name="connsiteX25" fmla="*/ 481752 w 591428"/>
                <a:gd name="connsiteY25" fmla="*/ 605028 h 605028"/>
                <a:gd name="connsiteX26" fmla="*/ 109446 w 591428"/>
                <a:gd name="connsiteY26" fmla="*/ 605028 h 605028"/>
                <a:gd name="connsiteX27" fmla="*/ 89020 w 591428"/>
                <a:gd name="connsiteY27" fmla="*/ 589918 h 605028"/>
                <a:gd name="connsiteX28" fmla="*/ 911 w 591428"/>
                <a:gd name="connsiteY28" fmla="*/ 298009 h 605028"/>
                <a:gd name="connsiteX29" fmla="*/ 4253 w 591428"/>
                <a:gd name="connsiteY29" fmla="*/ 279191 h 605028"/>
                <a:gd name="connsiteX30" fmla="*/ 21336 w 591428"/>
                <a:gd name="connsiteY30" fmla="*/ 270570 h 605028"/>
                <a:gd name="connsiteX31" fmla="*/ 162460 w 591428"/>
                <a:gd name="connsiteY31" fmla="*/ 270570 h 605028"/>
                <a:gd name="connsiteX32" fmla="*/ 61817 w 591428"/>
                <a:gd name="connsiteY32" fmla="*/ 147744 h 605028"/>
                <a:gd name="connsiteX33" fmla="*/ 52718 w 591428"/>
                <a:gd name="connsiteY33" fmla="*/ 117710 h 605028"/>
                <a:gd name="connsiteX34" fmla="*/ 67573 w 591428"/>
                <a:gd name="connsiteY34" fmla="*/ 90086 h 605028"/>
                <a:gd name="connsiteX35" fmla="*/ 97631 w 591428"/>
                <a:gd name="connsiteY35" fmla="*/ 81001 h 605028"/>
                <a:gd name="connsiteX36" fmla="*/ 444441 w 591428"/>
                <a:gd name="connsiteY36" fmla="*/ 62010 h 605028"/>
                <a:gd name="connsiteX37" fmla="*/ 414170 w 591428"/>
                <a:gd name="connsiteY37" fmla="*/ 92320 h 605028"/>
                <a:gd name="connsiteX38" fmla="*/ 414170 w 591428"/>
                <a:gd name="connsiteY38" fmla="*/ 116513 h 605028"/>
                <a:gd name="connsiteX39" fmla="*/ 389843 w 591428"/>
                <a:gd name="connsiteY39" fmla="*/ 116513 h 605028"/>
                <a:gd name="connsiteX40" fmla="*/ 359572 w 591428"/>
                <a:gd name="connsiteY40" fmla="*/ 146823 h 605028"/>
                <a:gd name="connsiteX41" fmla="*/ 389843 w 591428"/>
                <a:gd name="connsiteY41" fmla="*/ 177040 h 605028"/>
                <a:gd name="connsiteX42" fmla="*/ 414170 w 591428"/>
                <a:gd name="connsiteY42" fmla="*/ 177040 h 605028"/>
                <a:gd name="connsiteX43" fmla="*/ 414170 w 591428"/>
                <a:gd name="connsiteY43" fmla="*/ 201232 h 605028"/>
                <a:gd name="connsiteX44" fmla="*/ 444441 w 591428"/>
                <a:gd name="connsiteY44" fmla="*/ 231542 h 605028"/>
                <a:gd name="connsiteX45" fmla="*/ 474711 w 591428"/>
                <a:gd name="connsiteY45" fmla="*/ 201232 h 605028"/>
                <a:gd name="connsiteX46" fmla="*/ 474711 w 591428"/>
                <a:gd name="connsiteY46" fmla="*/ 177040 h 605028"/>
                <a:gd name="connsiteX47" fmla="*/ 499039 w 591428"/>
                <a:gd name="connsiteY47" fmla="*/ 177040 h 605028"/>
                <a:gd name="connsiteX48" fmla="*/ 529309 w 591428"/>
                <a:gd name="connsiteY48" fmla="*/ 146823 h 605028"/>
                <a:gd name="connsiteX49" fmla="*/ 499039 w 591428"/>
                <a:gd name="connsiteY49" fmla="*/ 116513 h 605028"/>
                <a:gd name="connsiteX50" fmla="*/ 474711 w 591428"/>
                <a:gd name="connsiteY50" fmla="*/ 116513 h 605028"/>
                <a:gd name="connsiteX51" fmla="*/ 474711 w 591428"/>
                <a:gd name="connsiteY51" fmla="*/ 92320 h 605028"/>
                <a:gd name="connsiteX52" fmla="*/ 444441 w 591428"/>
                <a:gd name="connsiteY52" fmla="*/ 62010 h 605028"/>
                <a:gd name="connsiteX53" fmla="*/ 444441 w 591428"/>
                <a:gd name="connsiteY53" fmla="*/ 0 h 605028"/>
                <a:gd name="connsiteX54" fmla="*/ 591428 w 591428"/>
                <a:gd name="connsiteY54" fmla="*/ 146823 h 605028"/>
                <a:gd name="connsiteX55" fmla="*/ 444441 w 591428"/>
                <a:gd name="connsiteY55" fmla="*/ 293552 h 605028"/>
                <a:gd name="connsiteX56" fmla="*/ 297453 w 591428"/>
                <a:gd name="connsiteY56" fmla="*/ 146823 h 605028"/>
                <a:gd name="connsiteX57" fmla="*/ 444441 w 591428"/>
                <a:gd name="connsiteY57"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91428" h="605028">
                  <a:moveTo>
                    <a:pt x="203033" y="524380"/>
                  </a:moveTo>
                  <a:cubicBezTo>
                    <a:pt x="191892" y="524380"/>
                    <a:pt x="182886" y="533372"/>
                    <a:pt x="182886" y="544496"/>
                  </a:cubicBezTo>
                  <a:cubicBezTo>
                    <a:pt x="182886" y="555620"/>
                    <a:pt x="191892" y="564704"/>
                    <a:pt x="203033" y="564704"/>
                  </a:cubicBezTo>
                  <a:lnTo>
                    <a:pt x="388258" y="564704"/>
                  </a:lnTo>
                  <a:cubicBezTo>
                    <a:pt x="399399" y="564704"/>
                    <a:pt x="408405" y="555620"/>
                    <a:pt x="408405" y="544496"/>
                  </a:cubicBezTo>
                  <a:cubicBezTo>
                    <a:pt x="408405" y="533372"/>
                    <a:pt x="399399" y="524380"/>
                    <a:pt x="388258" y="524380"/>
                  </a:cubicBezTo>
                  <a:close/>
                  <a:moveTo>
                    <a:pt x="162646" y="423524"/>
                  </a:moveTo>
                  <a:cubicBezTo>
                    <a:pt x="151504" y="423524"/>
                    <a:pt x="142499" y="432515"/>
                    <a:pt x="142499" y="443639"/>
                  </a:cubicBezTo>
                  <a:cubicBezTo>
                    <a:pt x="142499" y="454856"/>
                    <a:pt x="151504" y="463848"/>
                    <a:pt x="162646" y="463848"/>
                  </a:cubicBezTo>
                  <a:lnTo>
                    <a:pt x="428645" y="463848"/>
                  </a:lnTo>
                  <a:cubicBezTo>
                    <a:pt x="439787" y="463848"/>
                    <a:pt x="448793" y="454856"/>
                    <a:pt x="448793" y="443639"/>
                  </a:cubicBezTo>
                  <a:cubicBezTo>
                    <a:pt x="448793" y="432515"/>
                    <a:pt x="439787" y="423524"/>
                    <a:pt x="428645" y="423524"/>
                  </a:cubicBezTo>
                  <a:close/>
                  <a:moveTo>
                    <a:pt x="97631" y="81001"/>
                  </a:moveTo>
                  <a:cubicBezTo>
                    <a:pt x="108076" y="82044"/>
                    <a:pt x="118127" y="87073"/>
                    <a:pt x="125322" y="95833"/>
                  </a:cubicBezTo>
                  <a:lnTo>
                    <a:pt x="268488" y="270570"/>
                  </a:lnTo>
                  <a:lnTo>
                    <a:pt x="278330" y="270570"/>
                  </a:lnTo>
                  <a:cubicBezTo>
                    <a:pt x="293835" y="291242"/>
                    <a:pt x="313054" y="308948"/>
                    <a:pt x="335151" y="322667"/>
                  </a:cubicBezTo>
                  <a:lnTo>
                    <a:pt x="122258" y="322667"/>
                  </a:lnTo>
                  <a:cubicBezTo>
                    <a:pt x="111117" y="322667"/>
                    <a:pt x="102018" y="331659"/>
                    <a:pt x="102018" y="342876"/>
                  </a:cubicBezTo>
                  <a:cubicBezTo>
                    <a:pt x="102018" y="353999"/>
                    <a:pt x="111117" y="362991"/>
                    <a:pt x="122258" y="362991"/>
                  </a:cubicBezTo>
                  <a:lnTo>
                    <a:pt x="469033" y="362991"/>
                  </a:lnTo>
                  <a:cubicBezTo>
                    <a:pt x="477853" y="362991"/>
                    <a:pt x="485188" y="357244"/>
                    <a:pt x="487880" y="349457"/>
                  </a:cubicBezTo>
                  <a:cubicBezTo>
                    <a:pt x="527710" y="340929"/>
                    <a:pt x="563363" y="320999"/>
                    <a:pt x="591216" y="293282"/>
                  </a:cubicBezTo>
                  <a:cubicBezTo>
                    <a:pt x="591123" y="294858"/>
                    <a:pt x="590845" y="296433"/>
                    <a:pt x="590380" y="298009"/>
                  </a:cubicBezTo>
                  <a:lnTo>
                    <a:pt x="502178" y="589918"/>
                  </a:lnTo>
                  <a:cubicBezTo>
                    <a:pt x="499486" y="598910"/>
                    <a:pt x="491223" y="605028"/>
                    <a:pt x="481752" y="605028"/>
                  </a:cubicBezTo>
                  <a:lnTo>
                    <a:pt x="109446" y="605028"/>
                  </a:lnTo>
                  <a:cubicBezTo>
                    <a:pt x="100069" y="605028"/>
                    <a:pt x="91805" y="598910"/>
                    <a:pt x="89020" y="589918"/>
                  </a:cubicBezTo>
                  <a:lnTo>
                    <a:pt x="911" y="298009"/>
                  </a:lnTo>
                  <a:cubicBezTo>
                    <a:pt x="-1039" y="291520"/>
                    <a:pt x="168" y="284568"/>
                    <a:pt x="4253" y="279191"/>
                  </a:cubicBezTo>
                  <a:cubicBezTo>
                    <a:pt x="8245" y="273722"/>
                    <a:pt x="14559" y="270570"/>
                    <a:pt x="21336" y="270570"/>
                  </a:cubicBezTo>
                  <a:lnTo>
                    <a:pt x="162460" y="270570"/>
                  </a:lnTo>
                  <a:lnTo>
                    <a:pt x="61817" y="147744"/>
                  </a:lnTo>
                  <a:cubicBezTo>
                    <a:pt x="54853" y="139309"/>
                    <a:pt x="51604" y="128556"/>
                    <a:pt x="52718" y="117710"/>
                  </a:cubicBezTo>
                  <a:cubicBezTo>
                    <a:pt x="53832" y="106864"/>
                    <a:pt x="59124" y="96945"/>
                    <a:pt x="67573" y="90086"/>
                  </a:cubicBezTo>
                  <a:cubicBezTo>
                    <a:pt x="76347" y="82902"/>
                    <a:pt x="87186" y="79958"/>
                    <a:pt x="97631" y="81001"/>
                  </a:cubicBezTo>
                  <a:close/>
                  <a:moveTo>
                    <a:pt x="444441" y="62010"/>
                  </a:moveTo>
                  <a:cubicBezTo>
                    <a:pt x="427727" y="62010"/>
                    <a:pt x="414170" y="75543"/>
                    <a:pt x="414170" y="92320"/>
                  </a:cubicBezTo>
                  <a:lnTo>
                    <a:pt x="414170" y="116513"/>
                  </a:lnTo>
                  <a:lnTo>
                    <a:pt x="389843" y="116513"/>
                  </a:lnTo>
                  <a:cubicBezTo>
                    <a:pt x="373129" y="116513"/>
                    <a:pt x="359572" y="130046"/>
                    <a:pt x="359572" y="146823"/>
                  </a:cubicBezTo>
                  <a:cubicBezTo>
                    <a:pt x="359572" y="163507"/>
                    <a:pt x="373129" y="177040"/>
                    <a:pt x="389843" y="177040"/>
                  </a:cubicBezTo>
                  <a:lnTo>
                    <a:pt x="414170" y="177040"/>
                  </a:lnTo>
                  <a:lnTo>
                    <a:pt x="414170" y="201232"/>
                  </a:lnTo>
                  <a:cubicBezTo>
                    <a:pt x="414170" y="218009"/>
                    <a:pt x="427727" y="231542"/>
                    <a:pt x="444441" y="231542"/>
                  </a:cubicBezTo>
                  <a:cubicBezTo>
                    <a:pt x="461154" y="231542"/>
                    <a:pt x="474711" y="218009"/>
                    <a:pt x="474711" y="201232"/>
                  </a:cubicBezTo>
                  <a:lnTo>
                    <a:pt x="474711" y="177040"/>
                  </a:lnTo>
                  <a:lnTo>
                    <a:pt x="499039" y="177040"/>
                  </a:lnTo>
                  <a:cubicBezTo>
                    <a:pt x="515752" y="177040"/>
                    <a:pt x="529309" y="163507"/>
                    <a:pt x="529309" y="146823"/>
                  </a:cubicBezTo>
                  <a:cubicBezTo>
                    <a:pt x="529309" y="130046"/>
                    <a:pt x="515752" y="116513"/>
                    <a:pt x="499039" y="116513"/>
                  </a:cubicBezTo>
                  <a:lnTo>
                    <a:pt x="474711" y="116513"/>
                  </a:lnTo>
                  <a:lnTo>
                    <a:pt x="474711" y="92320"/>
                  </a:lnTo>
                  <a:cubicBezTo>
                    <a:pt x="474711" y="75543"/>
                    <a:pt x="461154" y="62010"/>
                    <a:pt x="444441" y="62010"/>
                  </a:cubicBezTo>
                  <a:close/>
                  <a:moveTo>
                    <a:pt x="444441" y="0"/>
                  </a:moveTo>
                  <a:cubicBezTo>
                    <a:pt x="525688" y="0"/>
                    <a:pt x="591428" y="65718"/>
                    <a:pt x="591428" y="146823"/>
                  </a:cubicBezTo>
                  <a:cubicBezTo>
                    <a:pt x="591428" y="227834"/>
                    <a:pt x="525688" y="293552"/>
                    <a:pt x="444441" y="293552"/>
                  </a:cubicBezTo>
                  <a:cubicBezTo>
                    <a:pt x="363194" y="293552"/>
                    <a:pt x="297453" y="227834"/>
                    <a:pt x="297453" y="146823"/>
                  </a:cubicBezTo>
                  <a:cubicBezTo>
                    <a:pt x="297453" y="65718"/>
                    <a:pt x="363194" y="0"/>
                    <a:pt x="444441" y="0"/>
                  </a:cubicBezTo>
                  <a:close/>
                </a:path>
              </a:pathLst>
            </a:custGeom>
            <a:solidFill>
              <a:srgbClr val="1B1B1B"/>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9" name="îṣļîḑé-Freeform: Shape 22"/>
            <p:cNvSpPr/>
            <p:nvPr/>
          </p:nvSpPr>
          <p:spPr bwMode="auto">
            <a:xfrm>
              <a:off x="6712623" y="2259800"/>
              <a:ext cx="279147" cy="272840"/>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rgbClr val="1B1B1B"/>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nvGrpSpPr>
          <p:cNvPr id="52" name="组合 51"/>
          <p:cNvGrpSpPr/>
          <p:nvPr/>
        </p:nvGrpSpPr>
        <p:grpSpPr>
          <a:xfrm>
            <a:off x="1025927" y="1839468"/>
            <a:ext cx="10291361" cy="1107594"/>
            <a:chOff x="2677264" y="1996356"/>
            <a:chExt cx="10291361" cy="1107594"/>
          </a:xfrm>
        </p:grpSpPr>
        <p:sp>
          <p:nvSpPr>
            <p:cNvPr id="53" name="矩形 52"/>
            <p:cNvSpPr/>
            <p:nvPr/>
          </p:nvSpPr>
          <p:spPr>
            <a:xfrm>
              <a:off x="2677264" y="2346820"/>
              <a:ext cx="10291361"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gradFill flip="none" rotWithShape="1">
                    <a:gsLst>
                      <a:gs pos="0">
                        <a:srgbClr val="EAD074"/>
                      </a:gs>
                      <a:gs pos="100000">
                        <a:srgbClr val="B9863F"/>
                      </a:gs>
                    </a:gsLst>
                    <a:lin ang="2700000" scaled="1"/>
                    <a:tileRect/>
                  </a:gradFill>
                </a:rPr>
                <a:t>用户可以在投影仪或者计算机上进行演示，也可以将演示文稿打印出来，制作成胶片，以便应用到更广泛的领域中。利用</a:t>
              </a:r>
              <a:r>
                <a:rPr lang="en-US" altLang="zh-CN" sz="1200" dirty="0">
                  <a:gradFill flip="none" rotWithShape="1">
                    <a:gsLst>
                      <a:gs pos="0">
                        <a:srgbClr val="EAD074"/>
                      </a:gs>
                      <a:gs pos="100000">
                        <a:srgbClr val="B9863F"/>
                      </a:gs>
                    </a:gsLst>
                    <a:lin ang="2700000" scaled="1"/>
                    <a:tileRect/>
                  </a:gradFill>
                </a:rPr>
                <a:t>Microsoft Office PowerPoint</a:t>
              </a:r>
              <a:r>
                <a:rPr lang="zh-CN" altLang="en-US" sz="1200" dirty="0">
                  <a:gradFill flip="none" rotWithShape="1">
                    <a:gsLst>
                      <a:gs pos="0">
                        <a:srgbClr val="EAD074"/>
                      </a:gs>
                      <a:gs pos="100000">
                        <a:srgbClr val="B9863F"/>
                      </a:gs>
                    </a:gsLst>
                    <a:lin ang="2700000" scaled="1"/>
                    <a:tileRect/>
                  </a:gradFill>
                </a:rPr>
                <a:t>不仅可以创建演示文稿用户可以在投影仪或者计算机上进行演示，也可以将演示文稿打印出来，制作成胶片，以便应用到更广泛的领域中。利用</a:t>
              </a:r>
              <a:r>
                <a:rPr lang="en-US" altLang="zh-CN" sz="1200" dirty="0">
                  <a:gradFill flip="none" rotWithShape="1">
                    <a:gsLst>
                      <a:gs pos="0">
                        <a:srgbClr val="EAD074"/>
                      </a:gs>
                      <a:gs pos="100000">
                        <a:srgbClr val="B9863F"/>
                      </a:gs>
                    </a:gsLst>
                    <a:lin ang="2700000" scaled="1"/>
                    <a:tileRect/>
                  </a:gradFill>
                </a:rPr>
                <a:t>Microsoft Office PowerPoint</a:t>
              </a:r>
              <a:r>
                <a:rPr lang="zh-CN" altLang="en-US" sz="1200" dirty="0">
                  <a:gradFill flip="none" rotWithShape="1">
                    <a:gsLst>
                      <a:gs pos="0">
                        <a:srgbClr val="EAD074"/>
                      </a:gs>
                      <a:gs pos="100000">
                        <a:srgbClr val="B9863F"/>
                      </a:gs>
                    </a:gsLst>
                    <a:lin ang="2700000" scaled="1"/>
                    <a:tileRect/>
                  </a:gradFill>
                </a:rPr>
                <a:t>不仅可以创建演示文稿</a:t>
              </a:r>
              <a:endParaRPr lang="zh-CN" altLang="en-US" sz="1200" dirty="0">
                <a:gradFill flip="none" rotWithShape="1">
                  <a:gsLst>
                    <a:gs pos="0">
                      <a:srgbClr val="EAD074"/>
                    </a:gs>
                    <a:gs pos="100000">
                      <a:srgbClr val="B9863F"/>
                    </a:gs>
                  </a:gsLst>
                  <a:lin ang="2700000" scaled="1"/>
                  <a:tileRect/>
                </a:gradFill>
              </a:endParaRPr>
            </a:p>
          </p:txBody>
        </p:sp>
        <p:sp>
          <p:nvSpPr>
            <p:cNvPr id="54" name="矩形 53"/>
            <p:cNvSpPr/>
            <p:nvPr/>
          </p:nvSpPr>
          <p:spPr>
            <a:xfrm>
              <a:off x="2677265" y="1996356"/>
              <a:ext cx="2084387"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gradFill flip="none" rotWithShape="1">
                    <a:gsLst>
                      <a:gs pos="0">
                        <a:srgbClr val="EAD074"/>
                      </a:gs>
                      <a:gs pos="100000">
                        <a:srgbClr val="B9863F"/>
                      </a:gs>
                    </a:gsLst>
                    <a:lin ang="2700000" scaled="1"/>
                    <a:tileRect/>
                  </a:gradFill>
                </a:rPr>
                <a:t>标题文字</a:t>
              </a:r>
              <a:endParaRPr lang="zh-CN" altLang="en-US" b="1" dirty="0">
                <a:gradFill flip="none" rotWithShape="1">
                  <a:gsLst>
                    <a:gs pos="0">
                      <a:srgbClr val="EAD074"/>
                    </a:gs>
                    <a:gs pos="100000">
                      <a:srgbClr val="B9863F"/>
                    </a:gs>
                  </a:gsLst>
                  <a:lin ang="2700000" scaled="1"/>
                  <a:tileRect/>
                </a:gradFill>
              </a:endParaRPr>
            </a:p>
          </p:txBody>
        </p:sp>
      </p:grpSp>
      <p:sp>
        <p:nvSpPr>
          <p:cNvPr id="55" name="矩形 54"/>
          <p:cNvSpPr/>
          <p:nvPr/>
        </p:nvSpPr>
        <p:spPr>
          <a:xfrm>
            <a:off x="8990273" y="4757095"/>
            <a:ext cx="2084387"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gradFill>
                  <a:gsLst>
                    <a:gs pos="0">
                      <a:srgbClr val="EAD074"/>
                    </a:gs>
                    <a:gs pos="100000">
                      <a:srgbClr val="B9863F"/>
                    </a:gs>
                  </a:gsLst>
                  <a:lin ang="2700000" scaled="1"/>
                </a:gradFill>
              </a:rPr>
              <a:t>标题文字添加</a:t>
            </a:r>
            <a:endParaRPr lang="zh-CN" altLang="en-US" b="1" dirty="0">
              <a:gradFill>
                <a:gsLst>
                  <a:gs pos="0">
                    <a:srgbClr val="EAD074"/>
                  </a:gs>
                  <a:gs pos="100000">
                    <a:srgbClr val="B9863F"/>
                  </a:gs>
                </a:gsLst>
                <a:lin ang="2700000" scaled="1"/>
              </a:gradFill>
            </a:endParaRPr>
          </a:p>
        </p:txBody>
      </p:sp>
      <p:sp>
        <p:nvSpPr>
          <p:cNvPr id="56" name="矩形 55"/>
          <p:cNvSpPr/>
          <p:nvPr/>
        </p:nvSpPr>
        <p:spPr>
          <a:xfrm>
            <a:off x="7386964" y="3929043"/>
            <a:ext cx="2084387" cy="396134"/>
          </a:xfrm>
          <a:prstGeom prst="rect">
            <a:avLst/>
          </a:prstGeom>
          <a:noFill/>
        </p:spPr>
        <p:txBody>
          <a:bodyPr wrap="square">
            <a:spAutoFit/>
            <a:scene3d>
              <a:camera prst="orthographicFront"/>
              <a:lightRig rig="threePt" dir="t"/>
            </a:scene3d>
            <a:sp3d contourW="12700"/>
          </a:bodyPr>
          <a:lstStyle/>
          <a:p>
            <a:pPr>
              <a:lnSpc>
                <a:spcPct val="120000"/>
              </a:lnSpc>
            </a:pPr>
            <a:r>
              <a:rPr lang="zh-CN" altLang="en-US" b="1" dirty="0">
                <a:gradFill>
                  <a:gsLst>
                    <a:gs pos="0">
                      <a:srgbClr val="EAD074"/>
                    </a:gs>
                    <a:gs pos="100000">
                      <a:srgbClr val="B9863F"/>
                    </a:gs>
                  </a:gsLst>
                  <a:lin ang="2700000" scaled="1"/>
                </a:gradFill>
              </a:rPr>
              <a:t>标题文字添加</a:t>
            </a:r>
            <a:endParaRPr lang="zh-CN" altLang="en-US" b="1" dirty="0">
              <a:gradFill>
                <a:gsLst>
                  <a:gs pos="0">
                    <a:srgbClr val="EAD074"/>
                  </a:gs>
                  <a:gs pos="100000">
                    <a:srgbClr val="B9863F"/>
                  </a:gs>
                </a:gsLst>
                <a:lin ang="2700000" scaled="1"/>
              </a:gradFill>
            </a:endParaRPr>
          </a:p>
        </p:txBody>
      </p:sp>
      <p:sp>
        <p:nvSpPr>
          <p:cNvPr id="57" name="矩形 56"/>
          <p:cNvSpPr/>
          <p:nvPr/>
        </p:nvSpPr>
        <p:spPr>
          <a:xfrm>
            <a:off x="2233536" y="3297402"/>
            <a:ext cx="2084387"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gradFill>
                  <a:gsLst>
                    <a:gs pos="0">
                      <a:srgbClr val="EAD074"/>
                    </a:gs>
                    <a:gs pos="100000">
                      <a:srgbClr val="B9863F"/>
                    </a:gs>
                  </a:gsLst>
                  <a:lin ang="2700000" scaled="1"/>
                </a:gradFill>
              </a:rPr>
              <a:t>标题文字添加</a:t>
            </a:r>
            <a:endParaRPr lang="zh-CN" altLang="en-US" b="1" dirty="0">
              <a:gradFill>
                <a:gsLst>
                  <a:gs pos="0">
                    <a:srgbClr val="EAD074"/>
                  </a:gs>
                  <a:gs pos="100000">
                    <a:srgbClr val="B9863F"/>
                  </a:gs>
                </a:gsLst>
                <a:lin ang="2700000" scaled="1"/>
              </a:gradFill>
            </a:endParaRPr>
          </a:p>
        </p:txBody>
      </p:sp>
      <p:sp>
        <p:nvSpPr>
          <p:cNvPr id="58" name="矩形 57"/>
          <p:cNvSpPr/>
          <p:nvPr/>
        </p:nvSpPr>
        <p:spPr>
          <a:xfrm>
            <a:off x="1660255" y="5628078"/>
            <a:ext cx="2084387" cy="396134"/>
          </a:xfrm>
          <a:prstGeom prst="rect">
            <a:avLst/>
          </a:prstGeom>
          <a:noFill/>
        </p:spPr>
        <p:txBody>
          <a:bodyPr wrap="square">
            <a:spAutoFit/>
            <a:scene3d>
              <a:camera prst="orthographicFront"/>
              <a:lightRig rig="threePt" dir="t"/>
            </a:scene3d>
            <a:sp3d contourW="12700"/>
          </a:bodyPr>
          <a:lstStyle/>
          <a:p>
            <a:pPr algn="r">
              <a:lnSpc>
                <a:spcPct val="120000"/>
              </a:lnSpc>
            </a:pPr>
            <a:r>
              <a:rPr lang="zh-CN" altLang="en-US" b="1" dirty="0">
                <a:gradFill>
                  <a:gsLst>
                    <a:gs pos="0">
                      <a:srgbClr val="EAD074"/>
                    </a:gs>
                    <a:gs pos="100000">
                      <a:srgbClr val="B9863F"/>
                    </a:gs>
                  </a:gsLst>
                  <a:lin ang="2700000" scaled="1"/>
                </a:gradFill>
              </a:rPr>
              <a:t>标题文字添加</a:t>
            </a:r>
            <a:endParaRPr lang="zh-CN" altLang="en-US" b="1" dirty="0">
              <a:gradFill>
                <a:gsLst>
                  <a:gs pos="0">
                    <a:srgbClr val="EAD074"/>
                  </a:gs>
                  <a:gs pos="100000">
                    <a:srgbClr val="B9863F"/>
                  </a:gs>
                </a:gsLst>
                <a:lin ang="2700000" scaled="1"/>
              </a:gradFill>
            </a:endParaRPr>
          </a:p>
        </p:txBody>
      </p:sp>
      <p:cxnSp>
        <p:nvCxnSpPr>
          <p:cNvPr id="30" name="直接连接符 29"/>
          <p:cNvCxnSpPr/>
          <p:nvPr/>
        </p:nvCxnSpPr>
        <p:spPr>
          <a:xfrm>
            <a:off x="0" y="6440982"/>
            <a:ext cx="12192000" cy="0"/>
          </a:xfrm>
          <a:prstGeom prst="line">
            <a:avLst/>
          </a:prstGeom>
          <a:ln w="15875">
            <a:gradFill flip="none" rotWithShape="1">
              <a:gsLst>
                <a:gs pos="0">
                  <a:srgbClr val="EAD074"/>
                </a:gs>
                <a:gs pos="40000">
                  <a:srgbClr val="9D611F"/>
                </a:gs>
                <a:gs pos="73000">
                  <a:srgbClr val="EAD074"/>
                </a:gs>
                <a:gs pos="100000">
                  <a:srgbClr val="B9863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807647" y="452384"/>
            <a:ext cx="1808480" cy="583565"/>
          </a:xfrm>
          <a:prstGeom prst="rect">
            <a:avLst/>
          </a:prstGeom>
          <a:noFill/>
        </p:spPr>
        <p:txBody>
          <a:bodyPr wrap="none" rtlCol="0">
            <a:spAutoFit/>
            <a:scene3d>
              <a:camera prst="orthographicFront"/>
              <a:lightRig rig="threePt" dir="t"/>
            </a:scene3d>
            <a:sp3d contourW="12700"/>
          </a:bodyPr>
          <a:lstStyle/>
          <a:p>
            <a:r>
              <a:rPr lang="zh-CN" altLang="en-US" sz="3200" b="1" dirty="0">
                <a:gradFill>
                  <a:gsLst>
                    <a:gs pos="7000">
                      <a:srgbClr val="D5A356"/>
                    </a:gs>
                    <a:gs pos="70000">
                      <a:srgbClr val="EFCF78"/>
                    </a:gs>
                  </a:gsLst>
                  <a:lin ang="5400000" scaled="0"/>
                </a:gradFill>
                <a:cs typeface="+mn-ea"/>
                <a:sym typeface="+mn-lt"/>
              </a:rPr>
              <a:t>关键技术</a:t>
            </a:r>
            <a:endParaRPr lang="zh-CN" altLang="en-US" sz="3200" b="1" dirty="0">
              <a:gradFill>
                <a:gsLst>
                  <a:gs pos="7000">
                    <a:srgbClr val="D5A356"/>
                  </a:gs>
                  <a:gs pos="70000">
                    <a:srgbClr val="EFCF78"/>
                  </a:gs>
                </a:gsLst>
                <a:lin ang="5400000" scaled="0"/>
              </a:gradFill>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p:cTn id="32" dur="500" fill="hold"/>
                                        <p:tgtEl>
                                          <p:spTgt spid="55"/>
                                        </p:tgtEl>
                                        <p:attrNameLst>
                                          <p:attrName>ppt_w</p:attrName>
                                        </p:attrNameLst>
                                      </p:cBhvr>
                                      <p:tavLst>
                                        <p:tav tm="0">
                                          <p:val>
                                            <p:fltVal val="0"/>
                                          </p:val>
                                        </p:tav>
                                        <p:tav tm="100000">
                                          <p:val>
                                            <p:strVal val="#ppt_w"/>
                                          </p:val>
                                        </p:tav>
                                      </p:tavLst>
                                    </p:anim>
                                    <p:anim calcmode="lin" valueType="num">
                                      <p:cBhvr>
                                        <p:cTn id="33" dur="500" fill="hold"/>
                                        <p:tgtEl>
                                          <p:spTgt spid="55"/>
                                        </p:tgtEl>
                                        <p:attrNameLst>
                                          <p:attrName>ppt_h</p:attrName>
                                        </p:attrNameLst>
                                      </p:cBhvr>
                                      <p:tavLst>
                                        <p:tav tm="0">
                                          <p:val>
                                            <p:fltVal val="0"/>
                                          </p:val>
                                        </p:tav>
                                        <p:tav tm="100000">
                                          <p:val>
                                            <p:strVal val="#ppt_h"/>
                                          </p:val>
                                        </p:tav>
                                      </p:tavLst>
                                    </p:anim>
                                    <p:animEffect transition="in" filter="fade">
                                      <p:cBhvr>
                                        <p:cTn id="3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Freeform 5"/>
          <p:cNvSpPr/>
          <p:nvPr/>
        </p:nvSpPr>
        <p:spPr bwMode="auto">
          <a:xfrm>
            <a:off x="3681679" y="2263000"/>
            <a:ext cx="2449668" cy="978011"/>
          </a:xfrm>
          <a:custGeom>
            <a:avLst/>
            <a:gdLst>
              <a:gd name="T0" fmla="*/ 281 w 1245"/>
              <a:gd name="T1" fmla="*/ 0 h 427"/>
              <a:gd name="T2" fmla="*/ 0 w 1245"/>
              <a:gd name="T3" fmla="*/ 427 h 427"/>
              <a:gd name="T4" fmla="*/ 1245 w 1245"/>
              <a:gd name="T5" fmla="*/ 427 h 427"/>
              <a:gd name="T6" fmla="*/ 963 w 1245"/>
              <a:gd name="T7" fmla="*/ 0 h 427"/>
              <a:gd name="T8" fmla="*/ 281 w 1245"/>
              <a:gd name="T9" fmla="*/ 0 h 427"/>
            </a:gdLst>
            <a:ahLst/>
            <a:cxnLst>
              <a:cxn ang="0">
                <a:pos x="T0" y="T1"/>
              </a:cxn>
              <a:cxn ang="0">
                <a:pos x="T2" y="T3"/>
              </a:cxn>
              <a:cxn ang="0">
                <a:pos x="T4" y="T5"/>
              </a:cxn>
              <a:cxn ang="0">
                <a:pos x="T6" y="T7"/>
              </a:cxn>
              <a:cxn ang="0">
                <a:pos x="T8" y="T9"/>
              </a:cxn>
            </a:cxnLst>
            <a:rect l="0" t="0" r="r" b="b"/>
            <a:pathLst>
              <a:path w="1245" h="427">
                <a:moveTo>
                  <a:pt x="281" y="0"/>
                </a:moveTo>
                <a:lnTo>
                  <a:pt x="0" y="427"/>
                </a:lnTo>
                <a:lnTo>
                  <a:pt x="1245" y="427"/>
                </a:lnTo>
                <a:lnTo>
                  <a:pt x="963" y="0"/>
                </a:lnTo>
                <a:lnTo>
                  <a:pt x="281" y="0"/>
                </a:lnTo>
                <a:close/>
              </a:path>
            </a:pathLst>
          </a:custGeom>
          <a:solidFill>
            <a:srgbClr val="DFAE59"/>
          </a:solidFill>
          <a:ln w="28575">
            <a:noFill/>
          </a:ln>
        </p:spPr>
        <p:txBody>
          <a:bodyPr vert="horz" wrap="square" lIns="121920" tIns="60960" rIns="121920" bIns="60960" numCol="1" anchor="t" anchorCtr="0" compatLnSpc="1"/>
          <a:lstStyle/>
          <a:p>
            <a:endParaRPr lang="en-US" sz="3200"/>
          </a:p>
        </p:txBody>
      </p:sp>
      <p:sp>
        <p:nvSpPr>
          <p:cNvPr id="3" name="Freeform 6"/>
          <p:cNvSpPr/>
          <p:nvPr/>
        </p:nvSpPr>
        <p:spPr bwMode="auto">
          <a:xfrm>
            <a:off x="3124847" y="3241011"/>
            <a:ext cx="3561367" cy="975720"/>
          </a:xfrm>
          <a:custGeom>
            <a:avLst/>
            <a:gdLst>
              <a:gd name="T0" fmla="*/ 283 w 1810"/>
              <a:gd name="T1" fmla="*/ 0 h 426"/>
              <a:gd name="T2" fmla="*/ 0 w 1810"/>
              <a:gd name="T3" fmla="*/ 426 h 426"/>
              <a:gd name="T4" fmla="*/ 1810 w 1810"/>
              <a:gd name="T5" fmla="*/ 426 h 426"/>
              <a:gd name="T6" fmla="*/ 1528 w 1810"/>
              <a:gd name="T7" fmla="*/ 0 h 426"/>
              <a:gd name="T8" fmla="*/ 283 w 1810"/>
              <a:gd name="T9" fmla="*/ 0 h 426"/>
            </a:gdLst>
            <a:ahLst/>
            <a:cxnLst>
              <a:cxn ang="0">
                <a:pos x="T0" y="T1"/>
              </a:cxn>
              <a:cxn ang="0">
                <a:pos x="T2" y="T3"/>
              </a:cxn>
              <a:cxn ang="0">
                <a:pos x="T4" y="T5"/>
              </a:cxn>
              <a:cxn ang="0">
                <a:pos x="T6" y="T7"/>
              </a:cxn>
              <a:cxn ang="0">
                <a:pos x="T8" y="T9"/>
              </a:cxn>
            </a:cxnLst>
            <a:rect l="0" t="0" r="r" b="b"/>
            <a:pathLst>
              <a:path w="1810" h="426">
                <a:moveTo>
                  <a:pt x="283" y="0"/>
                </a:moveTo>
                <a:lnTo>
                  <a:pt x="0" y="426"/>
                </a:lnTo>
                <a:lnTo>
                  <a:pt x="1810" y="426"/>
                </a:lnTo>
                <a:lnTo>
                  <a:pt x="1528" y="0"/>
                </a:lnTo>
                <a:lnTo>
                  <a:pt x="283" y="0"/>
                </a:lnTo>
                <a:close/>
              </a:path>
            </a:pathLst>
          </a:custGeom>
          <a:solidFill>
            <a:srgbClr val="202A36"/>
          </a:solidFill>
          <a:ln w="28575">
            <a:noFill/>
          </a:ln>
        </p:spPr>
        <p:txBody>
          <a:bodyPr vert="horz" wrap="square" lIns="121920" tIns="60960" rIns="121920" bIns="60960" numCol="1" anchor="t" anchorCtr="0" compatLnSpc="1"/>
          <a:lstStyle/>
          <a:p>
            <a:endParaRPr lang="en-US" sz="3200"/>
          </a:p>
        </p:txBody>
      </p:sp>
      <p:sp>
        <p:nvSpPr>
          <p:cNvPr id="4" name="Freeform 7"/>
          <p:cNvSpPr/>
          <p:nvPr/>
        </p:nvSpPr>
        <p:spPr bwMode="auto">
          <a:xfrm>
            <a:off x="2571949" y="4216732"/>
            <a:ext cx="4667160" cy="973430"/>
          </a:xfrm>
          <a:custGeom>
            <a:avLst/>
            <a:gdLst>
              <a:gd name="T0" fmla="*/ 281 w 2372"/>
              <a:gd name="T1" fmla="*/ 0 h 425"/>
              <a:gd name="T2" fmla="*/ 0 w 2372"/>
              <a:gd name="T3" fmla="*/ 425 h 425"/>
              <a:gd name="T4" fmla="*/ 2372 w 2372"/>
              <a:gd name="T5" fmla="*/ 425 h 425"/>
              <a:gd name="T6" fmla="*/ 2091 w 2372"/>
              <a:gd name="T7" fmla="*/ 0 h 425"/>
              <a:gd name="T8" fmla="*/ 281 w 2372"/>
              <a:gd name="T9" fmla="*/ 0 h 425"/>
            </a:gdLst>
            <a:ahLst/>
            <a:cxnLst>
              <a:cxn ang="0">
                <a:pos x="T0" y="T1"/>
              </a:cxn>
              <a:cxn ang="0">
                <a:pos x="T2" y="T3"/>
              </a:cxn>
              <a:cxn ang="0">
                <a:pos x="T4" y="T5"/>
              </a:cxn>
              <a:cxn ang="0">
                <a:pos x="T6" y="T7"/>
              </a:cxn>
              <a:cxn ang="0">
                <a:pos x="T8" y="T9"/>
              </a:cxn>
            </a:cxnLst>
            <a:rect l="0" t="0" r="r" b="b"/>
            <a:pathLst>
              <a:path w="2372" h="425">
                <a:moveTo>
                  <a:pt x="281" y="0"/>
                </a:moveTo>
                <a:lnTo>
                  <a:pt x="0" y="425"/>
                </a:lnTo>
                <a:lnTo>
                  <a:pt x="2372" y="425"/>
                </a:lnTo>
                <a:lnTo>
                  <a:pt x="2091" y="0"/>
                </a:lnTo>
                <a:lnTo>
                  <a:pt x="281" y="0"/>
                </a:lnTo>
                <a:close/>
              </a:path>
            </a:pathLst>
          </a:custGeom>
          <a:solidFill>
            <a:srgbClr val="DFAE59"/>
          </a:solidFill>
          <a:ln w="28575">
            <a:noFill/>
          </a:ln>
        </p:spPr>
        <p:txBody>
          <a:bodyPr vert="horz" wrap="square" lIns="121920" tIns="60960" rIns="121920" bIns="60960" numCol="1" anchor="t" anchorCtr="0" compatLnSpc="1"/>
          <a:lstStyle/>
          <a:p>
            <a:endParaRPr lang="en-US" sz="3200"/>
          </a:p>
        </p:txBody>
      </p:sp>
      <p:sp>
        <p:nvSpPr>
          <p:cNvPr id="5" name="Freeform 8"/>
          <p:cNvSpPr/>
          <p:nvPr/>
        </p:nvSpPr>
        <p:spPr bwMode="auto">
          <a:xfrm>
            <a:off x="2015118" y="5190160"/>
            <a:ext cx="5780825" cy="975720"/>
          </a:xfrm>
          <a:custGeom>
            <a:avLst/>
            <a:gdLst>
              <a:gd name="T0" fmla="*/ 283 w 2938"/>
              <a:gd name="T1" fmla="*/ 0 h 426"/>
              <a:gd name="T2" fmla="*/ 2655 w 2938"/>
              <a:gd name="T3" fmla="*/ 0 h 426"/>
              <a:gd name="T4" fmla="*/ 2938 w 2938"/>
              <a:gd name="T5" fmla="*/ 426 h 426"/>
              <a:gd name="T6" fmla="*/ 0 w 2938"/>
              <a:gd name="T7" fmla="*/ 426 h 426"/>
              <a:gd name="T8" fmla="*/ 283 w 2938"/>
              <a:gd name="T9" fmla="*/ 0 h 426"/>
            </a:gdLst>
            <a:ahLst/>
            <a:cxnLst>
              <a:cxn ang="0">
                <a:pos x="T0" y="T1"/>
              </a:cxn>
              <a:cxn ang="0">
                <a:pos x="T2" y="T3"/>
              </a:cxn>
              <a:cxn ang="0">
                <a:pos x="T4" y="T5"/>
              </a:cxn>
              <a:cxn ang="0">
                <a:pos x="T6" y="T7"/>
              </a:cxn>
              <a:cxn ang="0">
                <a:pos x="T8" y="T9"/>
              </a:cxn>
            </a:cxnLst>
            <a:rect l="0" t="0" r="r" b="b"/>
            <a:pathLst>
              <a:path w="2938" h="426">
                <a:moveTo>
                  <a:pt x="283" y="0"/>
                </a:moveTo>
                <a:lnTo>
                  <a:pt x="2655" y="0"/>
                </a:lnTo>
                <a:lnTo>
                  <a:pt x="2938" y="426"/>
                </a:lnTo>
                <a:lnTo>
                  <a:pt x="0" y="426"/>
                </a:lnTo>
                <a:lnTo>
                  <a:pt x="283" y="0"/>
                </a:lnTo>
                <a:close/>
              </a:path>
            </a:pathLst>
          </a:custGeom>
          <a:solidFill>
            <a:srgbClr val="202A36"/>
          </a:solidFill>
          <a:ln w="28575">
            <a:noFill/>
          </a:ln>
        </p:spPr>
        <p:txBody>
          <a:bodyPr vert="horz" wrap="square" lIns="121920" tIns="60960" rIns="121920" bIns="60960" numCol="1" anchor="t" anchorCtr="0" compatLnSpc="1"/>
          <a:lstStyle/>
          <a:p>
            <a:endParaRPr lang="en-US" sz="3200"/>
          </a:p>
        </p:txBody>
      </p:sp>
      <p:sp>
        <p:nvSpPr>
          <p:cNvPr id="6" name="Text Box 10"/>
          <p:cNvSpPr txBox="1">
            <a:spLocks noChangeArrowheads="1"/>
          </p:cNvSpPr>
          <p:nvPr/>
        </p:nvSpPr>
        <p:spPr bwMode="auto">
          <a:xfrm>
            <a:off x="3474042" y="5493354"/>
            <a:ext cx="2862976" cy="369332"/>
          </a:xfrm>
          <a:prstGeom prst="rect">
            <a:avLst/>
          </a:prstGeom>
          <a:noFill/>
          <a:ln w="9525">
            <a:noFill/>
            <a:miter lim="800000"/>
          </a:ln>
        </p:spPr>
        <p:txBody>
          <a:bodyPr wrap="square" lIns="60960" tIns="30480" rIns="60960" bIns="30480">
            <a:spAutoFit/>
          </a:bodyPr>
          <a:lstStyle/>
          <a:p>
            <a:pPr algn="ctr" defTabSz="1450340"/>
            <a:r>
              <a:rPr lang="zh-CN" altLang="en-US" sz="2000" b="1" dirty="0">
                <a:solidFill>
                  <a:schemeClr val="bg1"/>
                </a:solidFill>
                <a:latin typeface="微软雅黑" panose="020B0503020204020204" pitchFamily="34" charset="-122"/>
                <a:ea typeface="微软雅黑" panose="020B0503020204020204" pitchFamily="34" charset="-122"/>
                <a:cs typeface="Open Sans" pitchFamily="34" charset="0"/>
              </a:rPr>
              <a:t>添加文字</a:t>
            </a:r>
            <a:endParaRPr lang="en-US" altLang="zh-CN" sz="20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7" name="Text Box 10"/>
          <p:cNvSpPr txBox="1">
            <a:spLocks noChangeArrowheads="1"/>
          </p:cNvSpPr>
          <p:nvPr/>
        </p:nvSpPr>
        <p:spPr bwMode="auto">
          <a:xfrm>
            <a:off x="3474042" y="4518781"/>
            <a:ext cx="2862976" cy="369332"/>
          </a:xfrm>
          <a:prstGeom prst="rect">
            <a:avLst/>
          </a:prstGeom>
          <a:noFill/>
          <a:ln w="9525">
            <a:noFill/>
            <a:miter lim="800000"/>
          </a:ln>
        </p:spPr>
        <p:txBody>
          <a:bodyPr wrap="square" lIns="60960" tIns="30480" rIns="60960" bIns="30480">
            <a:spAutoFit/>
          </a:bodyPr>
          <a:lstStyle/>
          <a:p>
            <a:pPr algn="ctr" defTabSz="1450340"/>
            <a:r>
              <a:rPr lang="zh-CN" altLang="en-US" sz="2000" b="1" dirty="0">
                <a:solidFill>
                  <a:schemeClr val="bg1"/>
                </a:solidFill>
                <a:latin typeface="微软雅黑" panose="020B0503020204020204" pitchFamily="34" charset="-122"/>
                <a:ea typeface="微软雅黑" panose="020B0503020204020204" pitchFamily="34" charset="-122"/>
                <a:cs typeface="Open Sans" pitchFamily="34" charset="0"/>
              </a:rPr>
              <a:t>添加文字</a:t>
            </a:r>
            <a:endParaRPr lang="en-US" altLang="zh-CN" sz="20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8" name="Text Box 10"/>
          <p:cNvSpPr txBox="1">
            <a:spLocks noChangeArrowheads="1"/>
          </p:cNvSpPr>
          <p:nvPr/>
        </p:nvSpPr>
        <p:spPr bwMode="auto">
          <a:xfrm>
            <a:off x="3812456" y="3544205"/>
            <a:ext cx="2186149" cy="369332"/>
          </a:xfrm>
          <a:prstGeom prst="rect">
            <a:avLst/>
          </a:prstGeom>
          <a:noFill/>
          <a:ln w="9525">
            <a:noFill/>
            <a:miter lim="800000"/>
          </a:ln>
        </p:spPr>
        <p:txBody>
          <a:bodyPr wrap="square" lIns="60960" tIns="30480" rIns="60960" bIns="30480">
            <a:spAutoFit/>
          </a:bodyPr>
          <a:lstStyle/>
          <a:p>
            <a:pPr algn="ctr" defTabSz="1450340"/>
            <a:r>
              <a:rPr lang="zh-CN" altLang="en-US" sz="2000" b="1" dirty="0">
                <a:solidFill>
                  <a:schemeClr val="bg1"/>
                </a:solidFill>
                <a:latin typeface="微软雅黑" panose="020B0503020204020204" pitchFamily="34" charset="-122"/>
                <a:ea typeface="微软雅黑" panose="020B0503020204020204" pitchFamily="34" charset="-122"/>
                <a:cs typeface="Open Sans" pitchFamily="34" charset="0"/>
              </a:rPr>
              <a:t>添加文字</a:t>
            </a:r>
            <a:endParaRPr lang="en-US" altLang="zh-CN" sz="20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9" name="Text Box 10"/>
          <p:cNvSpPr txBox="1">
            <a:spLocks noChangeArrowheads="1"/>
          </p:cNvSpPr>
          <p:nvPr/>
        </p:nvSpPr>
        <p:spPr bwMode="auto">
          <a:xfrm>
            <a:off x="3972351" y="2567339"/>
            <a:ext cx="1866359" cy="369332"/>
          </a:xfrm>
          <a:prstGeom prst="rect">
            <a:avLst/>
          </a:prstGeom>
          <a:noFill/>
          <a:ln w="9525">
            <a:noFill/>
            <a:miter lim="800000"/>
          </a:ln>
        </p:spPr>
        <p:txBody>
          <a:bodyPr wrap="square" lIns="60960" tIns="30480" rIns="60960" bIns="30480">
            <a:spAutoFit/>
          </a:bodyPr>
          <a:lstStyle/>
          <a:p>
            <a:pPr algn="ctr" defTabSz="1450340"/>
            <a:r>
              <a:rPr lang="zh-CN" altLang="en-US" sz="2000" b="1" dirty="0">
                <a:solidFill>
                  <a:schemeClr val="bg1"/>
                </a:solidFill>
                <a:latin typeface="微软雅黑" panose="020B0503020204020204" pitchFamily="34" charset="-122"/>
                <a:ea typeface="微软雅黑" panose="020B0503020204020204" pitchFamily="34" charset="-122"/>
                <a:cs typeface="Open Sans" pitchFamily="34" charset="0"/>
              </a:rPr>
              <a:t>添加文字</a:t>
            </a:r>
            <a:endParaRPr lang="en-US" sz="20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0" name="Oval 11"/>
          <p:cNvSpPr/>
          <p:nvPr/>
        </p:nvSpPr>
        <p:spPr>
          <a:xfrm>
            <a:off x="5691723" y="2610532"/>
            <a:ext cx="282947" cy="282947"/>
          </a:xfrm>
          <a:prstGeom prst="ellipse">
            <a:avLst/>
          </a:prstGeom>
          <a:solidFill>
            <a:srgbClr val="202A36"/>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1" name="Oval 12"/>
          <p:cNvSpPr/>
          <p:nvPr/>
        </p:nvSpPr>
        <p:spPr>
          <a:xfrm>
            <a:off x="6252669" y="3587398"/>
            <a:ext cx="282947" cy="282947"/>
          </a:xfrm>
          <a:prstGeom prst="ellipse">
            <a:avLst/>
          </a:prstGeom>
          <a:solidFill>
            <a:srgbClr val="DFAE59"/>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Oval 13"/>
          <p:cNvSpPr/>
          <p:nvPr/>
        </p:nvSpPr>
        <p:spPr>
          <a:xfrm>
            <a:off x="6820614" y="4561974"/>
            <a:ext cx="282947" cy="282947"/>
          </a:xfrm>
          <a:prstGeom prst="ellipse">
            <a:avLst/>
          </a:prstGeom>
          <a:solidFill>
            <a:srgbClr val="202A36"/>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Oval 14"/>
          <p:cNvSpPr/>
          <p:nvPr/>
        </p:nvSpPr>
        <p:spPr>
          <a:xfrm>
            <a:off x="7377593" y="5536547"/>
            <a:ext cx="282947" cy="282947"/>
          </a:xfrm>
          <a:prstGeom prst="ellipse">
            <a:avLst/>
          </a:prstGeom>
          <a:solidFill>
            <a:srgbClr val="DFAE59"/>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肘形接點 23"/>
          <p:cNvSpPr>
            <a:spLocks noChangeShapeType="1"/>
          </p:cNvSpPr>
          <p:nvPr/>
        </p:nvSpPr>
        <p:spPr bwMode="auto">
          <a:xfrm rot="5400000" flipH="1" flipV="1">
            <a:off x="6723362" y="1142046"/>
            <a:ext cx="703776" cy="2233195"/>
          </a:xfrm>
          <a:custGeom>
            <a:avLst/>
            <a:gdLst>
              <a:gd name="connsiteX0" fmla="*/ 0 w 681038"/>
              <a:gd name="connsiteY0" fmla="*/ 0 h 2268538"/>
              <a:gd name="connsiteX1" fmla="*/ 681038 w 681038"/>
              <a:gd name="connsiteY1" fmla="*/ 0 h 2268538"/>
              <a:gd name="connsiteX2" fmla="*/ 681038 w 681038"/>
              <a:gd name="connsiteY2" fmla="*/ 2268538 h 2268538"/>
              <a:gd name="connsiteX0-1" fmla="*/ 0 w 626447"/>
              <a:gd name="connsiteY0-2" fmla="*/ 0 h 2732562"/>
              <a:gd name="connsiteX1-3" fmla="*/ 626447 w 626447"/>
              <a:gd name="connsiteY1-4" fmla="*/ 464024 h 2732562"/>
              <a:gd name="connsiteX2-5" fmla="*/ 626447 w 626447"/>
              <a:gd name="connsiteY2-6" fmla="*/ 2732562 h 2732562"/>
              <a:gd name="connsiteX0-7" fmla="*/ 0 w 626447"/>
              <a:gd name="connsiteY0-8" fmla="*/ 0 h 2200551"/>
              <a:gd name="connsiteX1-9" fmla="*/ 626447 w 626447"/>
              <a:gd name="connsiteY1-10" fmla="*/ 464024 h 2200551"/>
              <a:gd name="connsiteX2-11" fmla="*/ 622250 w 626447"/>
              <a:gd name="connsiteY2-12" fmla="*/ 2200551 h 2200551"/>
            </a:gdLst>
            <a:ahLst/>
            <a:cxnLst>
              <a:cxn ang="0">
                <a:pos x="connsiteX0-1" y="connsiteY0-2"/>
              </a:cxn>
              <a:cxn ang="0">
                <a:pos x="connsiteX1-3" y="connsiteY1-4"/>
              </a:cxn>
              <a:cxn ang="0">
                <a:pos x="connsiteX2-5" y="connsiteY2-6"/>
              </a:cxn>
            </a:cxnLst>
            <a:rect l="l" t="t" r="r" b="b"/>
            <a:pathLst>
              <a:path w="626447" h="2200551" fill="none">
                <a:moveTo>
                  <a:pt x="0" y="0"/>
                </a:moveTo>
                <a:lnTo>
                  <a:pt x="626447" y="464024"/>
                </a:lnTo>
                <a:cubicBezTo>
                  <a:pt x="626447" y="1220203"/>
                  <a:pt x="622250" y="1444372"/>
                  <a:pt x="622250" y="2200551"/>
                </a:cubicBezTo>
              </a:path>
            </a:pathLst>
          </a:custGeom>
          <a:noFill/>
          <a:ln w="19050" cap="flat" cmpd="sng">
            <a:solidFill>
              <a:srgbClr val="202A36"/>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5" name="矩形 14"/>
          <p:cNvSpPr/>
          <p:nvPr/>
        </p:nvSpPr>
        <p:spPr>
          <a:xfrm>
            <a:off x="8405586" y="1513980"/>
            <a:ext cx="1313162" cy="430879"/>
          </a:xfrm>
          <a:prstGeom prst="rect">
            <a:avLst/>
          </a:prstGeom>
        </p:spPr>
        <p:txBody>
          <a:bodyPr wrap="none" lIns="91431" tIns="45716" rIns="91431" bIns="45716">
            <a:spAutoFit/>
          </a:bodyPr>
          <a:lstStyle/>
          <a:p>
            <a:r>
              <a:rPr lang="zh-CN" altLang="en-US" sz="2200" b="1" dirty="0">
                <a:solidFill>
                  <a:srgbClr val="DFAE59"/>
                </a:solidFill>
                <a:latin typeface="微软雅黑" panose="020B0503020204020204" pitchFamily="34" charset="-122"/>
                <a:ea typeface="微软雅黑" panose="020B0503020204020204" pitchFamily="34"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endParaRPr>
          </a:p>
        </p:txBody>
      </p:sp>
      <p:sp>
        <p:nvSpPr>
          <p:cNvPr id="16" name="矩形 47"/>
          <p:cNvSpPr>
            <a:spLocks noChangeArrowheads="1"/>
          </p:cNvSpPr>
          <p:nvPr/>
        </p:nvSpPr>
        <p:spPr bwMode="auto">
          <a:xfrm>
            <a:off x="8405586" y="1864178"/>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rgbClr val="DFAE59"/>
                </a:solidFill>
                <a:sym typeface="微软雅黑" panose="020B0503020204020204" pitchFamily="34" charset="-122"/>
              </a:rPr>
              <a:t>在此录入上述图表的描述说明，在此录入上述图表的描述说明。</a:t>
            </a:r>
            <a:endParaRPr lang="zh-CN" altLang="en-US" sz="1400" dirty="0">
              <a:solidFill>
                <a:srgbClr val="DFAE59"/>
              </a:solidFill>
              <a:sym typeface="微软雅黑" panose="020B0503020204020204" pitchFamily="34" charset="-122"/>
            </a:endParaRPr>
          </a:p>
        </p:txBody>
      </p:sp>
      <p:sp>
        <p:nvSpPr>
          <p:cNvPr id="17" name="肘形接點 23"/>
          <p:cNvSpPr>
            <a:spLocks noChangeShapeType="1"/>
          </p:cNvSpPr>
          <p:nvPr/>
        </p:nvSpPr>
        <p:spPr bwMode="auto">
          <a:xfrm rot="5400000" flipH="1" flipV="1">
            <a:off x="7134572" y="2591585"/>
            <a:ext cx="458319" cy="1656230"/>
          </a:xfrm>
          <a:custGeom>
            <a:avLst/>
            <a:gdLst>
              <a:gd name="connsiteX0" fmla="*/ 0 w 681038"/>
              <a:gd name="connsiteY0" fmla="*/ 0 h 2268538"/>
              <a:gd name="connsiteX1" fmla="*/ 681038 w 681038"/>
              <a:gd name="connsiteY1" fmla="*/ 0 h 2268538"/>
              <a:gd name="connsiteX2" fmla="*/ 681038 w 681038"/>
              <a:gd name="connsiteY2" fmla="*/ 2268538 h 2268538"/>
              <a:gd name="connsiteX0-1" fmla="*/ 0 w 626447"/>
              <a:gd name="connsiteY0-2" fmla="*/ 0 h 2732562"/>
              <a:gd name="connsiteX1-3" fmla="*/ 626447 w 626447"/>
              <a:gd name="connsiteY1-4" fmla="*/ 464024 h 2732562"/>
              <a:gd name="connsiteX2-5" fmla="*/ 626447 w 626447"/>
              <a:gd name="connsiteY2-6" fmla="*/ 2732562 h 2732562"/>
              <a:gd name="connsiteX0-7" fmla="*/ 0 w 626447"/>
              <a:gd name="connsiteY0-8" fmla="*/ 0 h 2084046"/>
              <a:gd name="connsiteX1-9" fmla="*/ 626447 w 626447"/>
              <a:gd name="connsiteY1-10" fmla="*/ 464024 h 2084046"/>
              <a:gd name="connsiteX2-11" fmla="*/ 626446 w 626447"/>
              <a:gd name="connsiteY2-12" fmla="*/ 2084046 h 2084046"/>
            </a:gdLst>
            <a:ahLst/>
            <a:cxnLst>
              <a:cxn ang="0">
                <a:pos x="connsiteX0-1" y="connsiteY0-2"/>
              </a:cxn>
              <a:cxn ang="0">
                <a:pos x="connsiteX1-3" y="connsiteY1-4"/>
              </a:cxn>
              <a:cxn ang="0">
                <a:pos x="connsiteX2-5" y="connsiteY2-6"/>
              </a:cxn>
            </a:cxnLst>
            <a:rect l="l" t="t" r="r" b="b"/>
            <a:pathLst>
              <a:path w="626447" h="2084046" fill="none">
                <a:moveTo>
                  <a:pt x="0" y="0"/>
                </a:moveTo>
                <a:lnTo>
                  <a:pt x="626447" y="464024"/>
                </a:lnTo>
                <a:cubicBezTo>
                  <a:pt x="626447" y="1220203"/>
                  <a:pt x="626446" y="1327867"/>
                  <a:pt x="626446" y="2084046"/>
                </a:cubicBezTo>
              </a:path>
            </a:pathLst>
          </a:custGeom>
          <a:solidFill>
            <a:srgbClr val="DFAE59"/>
          </a:solidFill>
          <a:ln w="19050" cap="flat" cmpd="sng">
            <a:solidFill>
              <a:srgbClr val="202A36"/>
            </a:solidFill>
            <a:prstDash val="dash"/>
            <a:bevel/>
            <a:headEnd type="oval" w="med" len="med"/>
            <a:tailEnd type="oval" w="med" len="med"/>
          </a:ln>
        </p:spPr>
        <p:txBody>
          <a:bodyPr/>
          <a:lstStyle/>
          <a:p>
            <a:endParaRPr lang="zh-CN" altLang="en-US"/>
          </a:p>
        </p:txBody>
      </p:sp>
      <p:sp>
        <p:nvSpPr>
          <p:cNvPr id="18" name="矩形 17"/>
          <p:cNvSpPr/>
          <p:nvPr/>
        </p:nvSpPr>
        <p:spPr>
          <a:xfrm>
            <a:off x="8405586" y="2799521"/>
            <a:ext cx="1313162" cy="430879"/>
          </a:xfrm>
          <a:prstGeom prst="rect">
            <a:avLst/>
          </a:prstGeom>
        </p:spPr>
        <p:txBody>
          <a:bodyPr wrap="none" lIns="91431" tIns="45716" rIns="91431" bIns="45716">
            <a:spAutoFit/>
          </a:bodyPr>
          <a:lstStyle/>
          <a:p>
            <a:r>
              <a:rPr lang="zh-CN" altLang="en-US" sz="2200" b="1" dirty="0">
                <a:solidFill>
                  <a:srgbClr val="DFAE59"/>
                </a:solidFill>
                <a:latin typeface="微软雅黑" panose="020B0503020204020204" pitchFamily="34" charset="-122"/>
                <a:ea typeface="微软雅黑" panose="020B0503020204020204" pitchFamily="34"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8405586" y="3149719"/>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rgbClr val="DFAE59"/>
                </a:solidFill>
                <a:sym typeface="微软雅黑" panose="020B0503020204020204" pitchFamily="34" charset="-122"/>
              </a:rPr>
              <a:t>在此录入上述图表的描述说明，在此录入上述图表的综合描述说明。</a:t>
            </a:r>
            <a:endParaRPr lang="zh-CN" altLang="en-US" sz="1400" dirty="0">
              <a:solidFill>
                <a:srgbClr val="DFAE59"/>
              </a:solidFill>
              <a:sym typeface="微软雅黑" panose="020B0503020204020204" pitchFamily="34" charset="-122"/>
            </a:endParaRPr>
          </a:p>
        </p:txBody>
      </p:sp>
      <p:cxnSp>
        <p:nvCxnSpPr>
          <p:cNvPr id="20" name="直接连接符 19"/>
          <p:cNvCxnSpPr>
            <a:stCxn id="12" idx="6"/>
          </p:cNvCxnSpPr>
          <p:nvPr/>
        </p:nvCxnSpPr>
        <p:spPr>
          <a:xfrm flipV="1">
            <a:off x="7103561" y="4695626"/>
            <a:ext cx="1088286" cy="7822"/>
          </a:xfrm>
          <a:prstGeom prst="line">
            <a:avLst/>
          </a:prstGeom>
          <a:noFill/>
          <a:ln w="19050" cap="flat" cmpd="sng">
            <a:solidFill>
              <a:srgbClr val="202A36"/>
            </a:solidFill>
            <a:prstDash val="dash"/>
            <a:bevel/>
            <a:headEnd type="oval" w="med" len="med"/>
            <a:tailEnd type="oval" w="med" len="med"/>
          </a:ln>
          <a:extLst>
            <a:ext uri="{909E8E84-426E-40DD-AFC4-6F175D3DCCD1}">
              <a14:hiddenFill xmlns:a14="http://schemas.microsoft.com/office/drawing/2010/main">
                <a:noFill/>
              </a14:hiddenFill>
            </a:ext>
          </a:extLst>
        </p:spPr>
      </p:cxnSp>
      <p:cxnSp>
        <p:nvCxnSpPr>
          <p:cNvPr id="21" name="直接连接符 20"/>
          <p:cNvCxnSpPr/>
          <p:nvPr/>
        </p:nvCxnSpPr>
        <p:spPr>
          <a:xfrm flipV="1">
            <a:off x="7660540" y="5654172"/>
            <a:ext cx="531307" cy="1"/>
          </a:xfrm>
          <a:prstGeom prst="line">
            <a:avLst/>
          </a:prstGeom>
          <a:noFill/>
          <a:ln w="19050" cap="flat" cmpd="sng">
            <a:solidFill>
              <a:srgbClr val="202A36"/>
            </a:solidFill>
            <a:prstDash val="dash"/>
            <a:bevel/>
            <a:headEnd type="oval" w="med" len="med"/>
            <a:tailEnd type="oval" w="med" len="med"/>
          </a:ln>
          <a:extLst>
            <a:ext uri="{909E8E84-426E-40DD-AFC4-6F175D3DCCD1}">
              <a14:hiddenFill xmlns:a14="http://schemas.microsoft.com/office/drawing/2010/main">
                <a:noFill/>
              </a14:hiddenFill>
            </a:ext>
          </a:extLst>
        </p:spPr>
      </p:cxnSp>
      <p:sp>
        <p:nvSpPr>
          <p:cNvPr id="22" name="矩形 21"/>
          <p:cNvSpPr/>
          <p:nvPr/>
        </p:nvSpPr>
        <p:spPr>
          <a:xfrm>
            <a:off x="8405586" y="4139604"/>
            <a:ext cx="1313162" cy="430879"/>
          </a:xfrm>
          <a:prstGeom prst="rect">
            <a:avLst/>
          </a:prstGeom>
        </p:spPr>
        <p:txBody>
          <a:bodyPr wrap="none" lIns="91431" tIns="45716" rIns="91431" bIns="45716">
            <a:spAutoFit/>
          </a:bodyPr>
          <a:lstStyle/>
          <a:p>
            <a:r>
              <a:rPr lang="zh-CN" altLang="en-US" sz="2200" b="1" dirty="0">
                <a:solidFill>
                  <a:srgbClr val="DFAE59"/>
                </a:solidFill>
                <a:latin typeface="微软雅黑" panose="020B0503020204020204" pitchFamily="34" charset="-122"/>
                <a:ea typeface="微软雅黑" panose="020B0503020204020204" pitchFamily="34"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endParaRPr>
          </a:p>
        </p:txBody>
      </p:sp>
      <p:sp>
        <p:nvSpPr>
          <p:cNvPr id="23" name="矩形 47"/>
          <p:cNvSpPr>
            <a:spLocks noChangeArrowheads="1"/>
          </p:cNvSpPr>
          <p:nvPr/>
        </p:nvSpPr>
        <p:spPr bwMode="auto">
          <a:xfrm>
            <a:off x="8405586" y="4489802"/>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rgbClr val="DFAE59"/>
                </a:solidFill>
                <a:sym typeface="微软雅黑" panose="020B0503020204020204" pitchFamily="34" charset="-122"/>
              </a:rPr>
              <a:t>在此录入上述图表的描述说明，在此录入上述图表的描述说明。</a:t>
            </a:r>
            <a:endParaRPr lang="zh-CN" altLang="en-US" sz="1400" dirty="0">
              <a:solidFill>
                <a:srgbClr val="DFAE59"/>
              </a:solidFill>
              <a:sym typeface="微软雅黑" panose="020B0503020204020204" pitchFamily="34" charset="-122"/>
            </a:endParaRPr>
          </a:p>
        </p:txBody>
      </p:sp>
      <p:sp>
        <p:nvSpPr>
          <p:cNvPr id="24" name="矩形 23"/>
          <p:cNvSpPr/>
          <p:nvPr/>
        </p:nvSpPr>
        <p:spPr>
          <a:xfrm>
            <a:off x="8405586" y="5479737"/>
            <a:ext cx="1313162" cy="430879"/>
          </a:xfrm>
          <a:prstGeom prst="rect">
            <a:avLst/>
          </a:prstGeom>
        </p:spPr>
        <p:txBody>
          <a:bodyPr wrap="none" lIns="91431" tIns="45716" rIns="91431" bIns="45716">
            <a:spAutoFit/>
          </a:bodyPr>
          <a:lstStyle/>
          <a:p>
            <a:r>
              <a:rPr lang="zh-CN" altLang="en-US" sz="2200" b="1" dirty="0">
                <a:solidFill>
                  <a:srgbClr val="DFAE59"/>
                </a:solidFill>
                <a:latin typeface="微软雅黑" panose="020B0503020204020204" pitchFamily="34" charset="-122"/>
                <a:ea typeface="微软雅黑" panose="020B0503020204020204" pitchFamily="34"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endParaRPr>
          </a:p>
        </p:txBody>
      </p:sp>
      <p:sp>
        <p:nvSpPr>
          <p:cNvPr id="25" name="矩形 47"/>
          <p:cNvSpPr>
            <a:spLocks noChangeArrowheads="1"/>
          </p:cNvSpPr>
          <p:nvPr/>
        </p:nvSpPr>
        <p:spPr bwMode="auto">
          <a:xfrm>
            <a:off x="8405586" y="5829935"/>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rgbClr val="DFAE59"/>
                </a:solidFill>
                <a:sym typeface="微软雅黑" panose="020B0503020204020204" pitchFamily="34" charset="-122"/>
              </a:rPr>
              <a:t>在此录入上述图表的描述说明，在此录入上述图表的综合描述说明。</a:t>
            </a:r>
            <a:endParaRPr lang="zh-CN" altLang="en-US" sz="1400" dirty="0">
              <a:solidFill>
                <a:srgbClr val="DFAE59"/>
              </a:solidFill>
              <a:sym typeface="微软雅黑" panose="020B0503020204020204" pitchFamily="34" charset="-122"/>
            </a:endParaRPr>
          </a:p>
        </p:txBody>
      </p:sp>
      <p:sp>
        <p:nvSpPr>
          <p:cNvPr id="28" name="矩形 3"/>
          <p:cNvSpPr>
            <a:spLocks noChangeArrowheads="1"/>
          </p:cNvSpPr>
          <p:nvPr/>
        </p:nvSpPr>
        <p:spPr bwMode="auto">
          <a:xfrm>
            <a:off x="637902" y="50018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DFAE59"/>
                </a:solidFill>
                <a:latin typeface="Arial" panose="020B0604020202020204" pitchFamily="34" charset="0"/>
                <a:cs typeface="Arial" panose="020B0604020202020204" pitchFamily="34" charset="0"/>
              </a:rPr>
              <a:t>实践难点</a:t>
            </a:r>
            <a:endParaRPr lang="zh-CN" altLang="en-US" sz="2935" b="1" dirty="0">
              <a:solidFill>
                <a:srgbClr val="DFAE59"/>
              </a:solidFill>
              <a:latin typeface="Arial" panose="020B0604020202020204" pitchFamily="34" charset="0"/>
              <a:cs typeface="Arial" panose="020B0604020202020204" pitchFamily="34" charset="0"/>
            </a:endParaRPr>
          </a:p>
        </p:txBody>
      </p:sp>
      <p:sp>
        <p:nvSpPr>
          <p:cNvPr id="33" name="文本框 32"/>
          <p:cNvSpPr txBox="1"/>
          <p:nvPr/>
        </p:nvSpPr>
        <p:spPr>
          <a:xfrm>
            <a:off x="4436490" y="1686822"/>
            <a:ext cx="938077" cy="54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defPPr>
              <a:defRPr lang="zh-CN"/>
            </a:defPPr>
            <a:lvl1pPr>
              <a:spcBef>
                <a:spcPct val="0"/>
              </a:spcBef>
              <a:buFont typeface="Arial" panose="020B0604020202020204" pitchFamily="34" charset="0"/>
              <a:buNone/>
              <a:defRPr sz="2935" b="1">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rgbClr val="202A36"/>
                </a:solidFill>
              </a:rPr>
              <a:t>难点</a:t>
            </a:r>
            <a:endParaRPr lang="zh-CN" altLang="en-US" dirty="0">
              <a:solidFill>
                <a:srgbClr val="202A36"/>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45"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ppt_w</p:attrName>
                                        </p:attrNameLst>
                                      </p:cBhvr>
                                      <p:tavLst>
                                        <p:tav tm="0" fmla="#ppt_w*sin(2.5*pi*$)">
                                          <p:val>
                                            <p:fltVal val="0"/>
                                          </p:val>
                                        </p:tav>
                                        <p:tav tm="100000">
                                          <p:val>
                                            <p:fltVal val="1"/>
                                          </p:val>
                                        </p:tav>
                                      </p:tavLst>
                                    </p:anim>
                                    <p:anim calcmode="lin" valueType="num">
                                      <p:cBhvr>
                                        <p:cTn id="13" dur="1000" fill="hold"/>
                                        <p:tgtEl>
                                          <p:spTgt spid="33"/>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300"/>
                                        <p:tgtEl>
                                          <p:spTgt spid="2"/>
                                        </p:tgtEl>
                                        <p:attrNameLst>
                                          <p:attrName>ppt_y</p:attrName>
                                        </p:attrNameLst>
                                      </p:cBhvr>
                                      <p:tavLst>
                                        <p:tav tm="0">
                                          <p:val>
                                            <p:strVal val="#ppt_y-#ppt_h*1.125000"/>
                                          </p:val>
                                        </p:tav>
                                        <p:tav tm="100000">
                                          <p:val>
                                            <p:strVal val="#ppt_y"/>
                                          </p:val>
                                        </p:tav>
                                      </p:tavLst>
                                    </p:anim>
                                    <p:animEffect transition="in" filter="wipe(down)">
                                      <p:cBhvr>
                                        <p:cTn id="18" dur="300"/>
                                        <p:tgtEl>
                                          <p:spTgt spid="2"/>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300"/>
                                        <p:tgtEl>
                                          <p:spTgt spid="9"/>
                                        </p:tgtEl>
                                        <p:attrNameLst>
                                          <p:attrName>ppt_y</p:attrName>
                                        </p:attrNameLst>
                                      </p:cBhvr>
                                      <p:tavLst>
                                        <p:tav tm="0">
                                          <p:val>
                                            <p:strVal val="#ppt_y-#ppt_h*1.125000"/>
                                          </p:val>
                                        </p:tav>
                                        <p:tav tm="100000">
                                          <p:val>
                                            <p:strVal val="#ppt_y"/>
                                          </p:val>
                                        </p:tav>
                                      </p:tavLst>
                                    </p:anim>
                                    <p:animEffect transition="in" filter="wipe(down)">
                                      <p:cBhvr>
                                        <p:cTn id="22" dur="300"/>
                                        <p:tgtEl>
                                          <p:spTgt spid="9"/>
                                        </p:tgtEl>
                                      </p:cBhvr>
                                    </p:animEffect>
                                  </p:childTnLst>
                                </p:cTn>
                              </p:par>
                            </p:childTnLst>
                          </p:cTn>
                        </p:par>
                        <p:par>
                          <p:cTn id="23" fill="hold">
                            <p:stCondLst>
                              <p:cond delay="2000"/>
                            </p:stCondLst>
                            <p:childTnLst>
                              <p:par>
                                <p:cTn id="24" presetID="12" presetClass="entr" presetSubtype="1"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300"/>
                                        <p:tgtEl>
                                          <p:spTgt spid="3"/>
                                        </p:tgtEl>
                                        <p:attrNameLst>
                                          <p:attrName>ppt_y</p:attrName>
                                        </p:attrNameLst>
                                      </p:cBhvr>
                                      <p:tavLst>
                                        <p:tav tm="0">
                                          <p:val>
                                            <p:strVal val="#ppt_y-#ppt_h*1.125000"/>
                                          </p:val>
                                        </p:tav>
                                        <p:tav tm="100000">
                                          <p:val>
                                            <p:strVal val="#ppt_y"/>
                                          </p:val>
                                        </p:tav>
                                      </p:tavLst>
                                    </p:anim>
                                    <p:animEffect transition="in" filter="wipe(down)">
                                      <p:cBhvr>
                                        <p:cTn id="27" dur="300"/>
                                        <p:tgtEl>
                                          <p:spTgt spid="3"/>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300"/>
                                        <p:tgtEl>
                                          <p:spTgt spid="8"/>
                                        </p:tgtEl>
                                        <p:attrNameLst>
                                          <p:attrName>ppt_y</p:attrName>
                                        </p:attrNameLst>
                                      </p:cBhvr>
                                      <p:tavLst>
                                        <p:tav tm="0">
                                          <p:val>
                                            <p:strVal val="#ppt_y-#ppt_h*1.125000"/>
                                          </p:val>
                                        </p:tav>
                                        <p:tav tm="100000">
                                          <p:val>
                                            <p:strVal val="#ppt_y"/>
                                          </p:val>
                                        </p:tav>
                                      </p:tavLst>
                                    </p:anim>
                                    <p:animEffect transition="in" filter="wipe(down)">
                                      <p:cBhvr>
                                        <p:cTn id="31" dur="300"/>
                                        <p:tgtEl>
                                          <p:spTgt spid="8"/>
                                        </p:tgtEl>
                                      </p:cBhvr>
                                    </p:animEffect>
                                  </p:childTnLst>
                                </p:cTn>
                              </p:par>
                            </p:childTnLst>
                          </p:cTn>
                        </p:par>
                        <p:par>
                          <p:cTn id="32" fill="hold">
                            <p:stCondLst>
                              <p:cond delay="2500"/>
                            </p:stCondLst>
                            <p:childTnLst>
                              <p:par>
                                <p:cTn id="33" presetID="12" presetClass="entr" presetSubtype="1"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300"/>
                                        <p:tgtEl>
                                          <p:spTgt spid="4"/>
                                        </p:tgtEl>
                                        <p:attrNameLst>
                                          <p:attrName>ppt_y</p:attrName>
                                        </p:attrNameLst>
                                      </p:cBhvr>
                                      <p:tavLst>
                                        <p:tav tm="0">
                                          <p:val>
                                            <p:strVal val="#ppt_y-#ppt_h*1.125000"/>
                                          </p:val>
                                        </p:tav>
                                        <p:tav tm="100000">
                                          <p:val>
                                            <p:strVal val="#ppt_y"/>
                                          </p:val>
                                        </p:tav>
                                      </p:tavLst>
                                    </p:anim>
                                    <p:animEffect transition="in" filter="wipe(down)">
                                      <p:cBhvr>
                                        <p:cTn id="36" dur="300"/>
                                        <p:tgtEl>
                                          <p:spTgt spid="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300"/>
                                        <p:tgtEl>
                                          <p:spTgt spid="7"/>
                                        </p:tgtEl>
                                        <p:attrNameLst>
                                          <p:attrName>ppt_y</p:attrName>
                                        </p:attrNameLst>
                                      </p:cBhvr>
                                      <p:tavLst>
                                        <p:tav tm="0">
                                          <p:val>
                                            <p:strVal val="#ppt_y-#ppt_h*1.125000"/>
                                          </p:val>
                                        </p:tav>
                                        <p:tav tm="100000">
                                          <p:val>
                                            <p:strVal val="#ppt_y"/>
                                          </p:val>
                                        </p:tav>
                                      </p:tavLst>
                                    </p:anim>
                                    <p:animEffect transition="in" filter="wipe(down)">
                                      <p:cBhvr>
                                        <p:cTn id="40" dur="300"/>
                                        <p:tgtEl>
                                          <p:spTgt spid="7"/>
                                        </p:tgtEl>
                                      </p:cBhvr>
                                    </p:animEffect>
                                  </p:childTnLst>
                                </p:cTn>
                              </p:par>
                            </p:childTnLst>
                          </p:cTn>
                        </p:par>
                        <p:par>
                          <p:cTn id="41" fill="hold">
                            <p:stCondLst>
                              <p:cond delay="3000"/>
                            </p:stCondLst>
                            <p:childTnLst>
                              <p:par>
                                <p:cTn id="42" presetID="12" presetClass="entr" presetSubtype="1"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300"/>
                                        <p:tgtEl>
                                          <p:spTgt spid="5"/>
                                        </p:tgtEl>
                                        <p:attrNameLst>
                                          <p:attrName>ppt_y</p:attrName>
                                        </p:attrNameLst>
                                      </p:cBhvr>
                                      <p:tavLst>
                                        <p:tav tm="0">
                                          <p:val>
                                            <p:strVal val="#ppt_y-#ppt_h*1.125000"/>
                                          </p:val>
                                        </p:tav>
                                        <p:tav tm="100000">
                                          <p:val>
                                            <p:strVal val="#ppt_y"/>
                                          </p:val>
                                        </p:tav>
                                      </p:tavLst>
                                    </p:anim>
                                    <p:animEffect transition="in" filter="wipe(down)">
                                      <p:cBhvr>
                                        <p:cTn id="45" dur="300"/>
                                        <p:tgtEl>
                                          <p:spTgt spid="5"/>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300"/>
                                        <p:tgtEl>
                                          <p:spTgt spid="6"/>
                                        </p:tgtEl>
                                        <p:attrNameLst>
                                          <p:attrName>ppt_y</p:attrName>
                                        </p:attrNameLst>
                                      </p:cBhvr>
                                      <p:tavLst>
                                        <p:tav tm="0">
                                          <p:val>
                                            <p:strVal val="#ppt_y-#ppt_h*1.125000"/>
                                          </p:val>
                                        </p:tav>
                                        <p:tav tm="100000">
                                          <p:val>
                                            <p:strVal val="#ppt_y"/>
                                          </p:val>
                                        </p:tav>
                                      </p:tavLst>
                                    </p:anim>
                                    <p:animEffect transition="in" filter="wipe(down)">
                                      <p:cBhvr>
                                        <p:cTn id="49" dur="300"/>
                                        <p:tgtEl>
                                          <p:spTgt spid="6"/>
                                        </p:tgtEl>
                                      </p:cBhvr>
                                    </p:animEffect>
                                  </p:childTnLst>
                                </p:cTn>
                              </p:par>
                            </p:childTnLst>
                          </p:cTn>
                        </p:par>
                        <p:par>
                          <p:cTn id="50" fill="hold">
                            <p:stCondLst>
                              <p:cond delay="3500"/>
                            </p:stCondLst>
                            <p:childTnLst>
                              <p:par>
                                <p:cTn id="51" presetID="2" presetClass="entr" presetSubtype="4" fill="hold" grpId="0" nodeType="afterEffect">
                                  <p:stCondLst>
                                    <p:cond delay="25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250" fill="hold"/>
                                        <p:tgtEl>
                                          <p:spTgt spid="13"/>
                                        </p:tgtEl>
                                        <p:attrNameLst>
                                          <p:attrName>ppt_x</p:attrName>
                                        </p:attrNameLst>
                                      </p:cBhvr>
                                      <p:tavLst>
                                        <p:tav tm="0">
                                          <p:val>
                                            <p:strVal val="#ppt_x"/>
                                          </p:val>
                                        </p:tav>
                                        <p:tav tm="100000">
                                          <p:val>
                                            <p:strVal val="#ppt_x"/>
                                          </p:val>
                                        </p:tav>
                                      </p:tavLst>
                                    </p:anim>
                                    <p:anim calcmode="lin" valueType="num">
                                      <p:cBhvr additive="base">
                                        <p:cTn id="54" dur="250" fill="hold"/>
                                        <p:tgtEl>
                                          <p:spTgt spid="13"/>
                                        </p:tgtEl>
                                        <p:attrNameLst>
                                          <p:attrName>ppt_y</p:attrName>
                                        </p:attrNameLst>
                                      </p:cBhvr>
                                      <p:tavLst>
                                        <p:tav tm="0">
                                          <p:val>
                                            <p:strVal val="1+#ppt_h/2"/>
                                          </p:val>
                                        </p:tav>
                                        <p:tav tm="100000">
                                          <p:val>
                                            <p:strVal val="#ppt_y"/>
                                          </p:val>
                                        </p:tav>
                                      </p:tavLst>
                                    </p:anim>
                                  </p:childTnLst>
                                </p:cTn>
                              </p:par>
                            </p:childTnLst>
                          </p:cTn>
                        </p:par>
                        <p:par>
                          <p:cTn id="55" fill="hold">
                            <p:stCondLst>
                              <p:cond delay="4250"/>
                            </p:stCondLst>
                            <p:childTnLst>
                              <p:par>
                                <p:cTn id="56" presetID="2" presetClass="entr" presetSubtype="4"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250" fill="hold"/>
                                        <p:tgtEl>
                                          <p:spTgt spid="12"/>
                                        </p:tgtEl>
                                        <p:attrNameLst>
                                          <p:attrName>ppt_x</p:attrName>
                                        </p:attrNameLst>
                                      </p:cBhvr>
                                      <p:tavLst>
                                        <p:tav tm="0">
                                          <p:val>
                                            <p:strVal val="#ppt_x"/>
                                          </p:val>
                                        </p:tav>
                                        <p:tav tm="100000">
                                          <p:val>
                                            <p:strVal val="#ppt_x"/>
                                          </p:val>
                                        </p:tav>
                                      </p:tavLst>
                                    </p:anim>
                                    <p:anim calcmode="lin" valueType="num">
                                      <p:cBhvr additive="base">
                                        <p:cTn id="59" dur="250" fill="hold"/>
                                        <p:tgtEl>
                                          <p:spTgt spid="12"/>
                                        </p:tgtEl>
                                        <p:attrNameLst>
                                          <p:attrName>ppt_y</p:attrName>
                                        </p:attrNameLst>
                                      </p:cBhvr>
                                      <p:tavLst>
                                        <p:tav tm="0">
                                          <p:val>
                                            <p:strVal val="1+#ppt_h/2"/>
                                          </p:val>
                                        </p:tav>
                                        <p:tav tm="100000">
                                          <p:val>
                                            <p:strVal val="#ppt_y"/>
                                          </p:val>
                                        </p:tav>
                                      </p:tavLst>
                                    </p:anim>
                                  </p:childTnLst>
                                </p:cTn>
                              </p:par>
                            </p:childTnLst>
                          </p:cTn>
                        </p:par>
                        <p:par>
                          <p:cTn id="60" fill="hold">
                            <p:stCondLst>
                              <p:cond delay="4750"/>
                            </p:stCondLst>
                            <p:childTnLst>
                              <p:par>
                                <p:cTn id="61" presetID="2" presetClass="entr" presetSubtype="4"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250" fill="hold"/>
                                        <p:tgtEl>
                                          <p:spTgt spid="11"/>
                                        </p:tgtEl>
                                        <p:attrNameLst>
                                          <p:attrName>ppt_x</p:attrName>
                                        </p:attrNameLst>
                                      </p:cBhvr>
                                      <p:tavLst>
                                        <p:tav tm="0">
                                          <p:val>
                                            <p:strVal val="#ppt_x"/>
                                          </p:val>
                                        </p:tav>
                                        <p:tav tm="100000">
                                          <p:val>
                                            <p:strVal val="#ppt_x"/>
                                          </p:val>
                                        </p:tav>
                                      </p:tavLst>
                                    </p:anim>
                                    <p:anim calcmode="lin" valueType="num">
                                      <p:cBhvr additive="base">
                                        <p:cTn id="64" dur="250" fill="hold"/>
                                        <p:tgtEl>
                                          <p:spTgt spid="11"/>
                                        </p:tgtEl>
                                        <p:attrNameLst>
                                          <p:attrName>ppt_y</p:attrName>
                                        </p:attrNameLst>
                                      </p:cBhvr>
                                      <p:tavLst>
                                        <p:tav tm="0">
                                          <p:val>
                                            <p:strVal val="1+#ppt_h/2"/>
                                          </p:val>
                                        </p:tav>
                                        <p:tav tm="100000">
                                          <p:val>
                                            <p:strVal val="#ppt_y"/>
                                          </p:val>
                                        </p:tav>
                                      </p:tavLst>
                                    </p:anim>
                                  </p:childTnLst>
                                </p:cTn>
                              </p:par>
                            </p:childTnLst>
                          </p:cTn>
                        </p:par>
                        <p:par>
                          <p:cTn id="65" fill="hold">
                            <p:stCondLst>
                              <p:cond delay="5250"/>
                            </p:stCondLst>
                            <p:childTnLst>
                              <p:par>
                                <p:cTn id="66" presetID="2" presetClass="entr" presetSubtype="4"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250" fill="hold"/>
                                        <p:tgtEl>
                                          <p:spTgt spid="10"/>
                                        </p:tgtEl>
                                        <p:attrNameLst>
                                          <p:attrName>ppt_x</p:attrName>
                                        </p:attrNameLst>
                                      </p:cBhvr>
                                      <p:tavLst>
                                        <p:tav tm="0">
                                          <p:val>
                                            <p:strVal val="#ppt_x"/>
                                          </p:val>
                                        </p:tav>
                                        <p:tav tm="100000">
                                          <p:val>
                                            <p:strVal val="#ppt_x"/>
                                          </p:val>
                                        </p:tav>
                                      </p:tavLst>
                                    </p:anim>
                                    <p:anim calcmode="lin" valueType="num">
                                      <p:cBhvr additive="base">
                                        <p:cTn id="69" dur="250" fill="hold"/>
                                        <p:tgtEl>
                                          <p:spTgt spid="10"/>
                                        </p:tgtEl>
                                        <p:attrNameLst>
                                          <p:attrName>ppt_y</p:attrName>
                                        </p:attrNameLst>
                                      </p:cBhvr>
                                      <p:tavLst>
                                        <p:tav tm="0">
                                          <p:val>
                                            <p:strVal val="1+#ppt_h/2"/>
                                          </p:val>
                                        </p:tav>
                                        <p:tav tm="100000">
                                          <p:val>
                                            <p:strVal val="#ppt_y"/>
                                          </p:val>
                                        </p:tav>
                                      </p:tavLst>
                                    </p:anim>
                                  </p:childTnLst>
                                </p:cTn>
                              </p:par>
                            </p:childTnLst>
                          </p:cTn>
                        </p:par>
                        <p:par>
                          <p:cTn id="70" fill="hold">
                            <p:stCondLst>
                              <p:cond delay="5750"/>
                            </p:stCondLst>
                            <p:childTnLst>
                              <p:par>
                                <p:cTn id="71" presetID="22" presetClass="entr" presetSubtype="8"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left)">
                                      <p:cBhvr>
                                        <p:cTn id="73" dur="500"/>
                                        <p:tgtEl>
                                          <p:spTgt spid="14"/>
                                        </p:tgtEl>
                                      </p:cBhvr>
                                    </p:animEffect>
                                  </p:childTnLst>
                                </p:cTn>
                              </p:par>
                            </p:childTnLst>
                          </p:cTn>
                        </p:par>
                        <p:par>
                          <p:cTn id="74" fill="hold">
                            <p:stCondLst>
                              <p:cond delay="6250"/>
                            </p:stCondLst>
                            <p:childTnLst>
                              <p:par>
                                <p:cTn id="75" presetID="22" presetClass="entr" presetSubtype="8"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left)">
                                      <p:cBhvr>
                                        <p:cTn id="80" dur="500"/>
                                        <p:tgtEl>
                                          <p:spTgt spid="16"/>
                                        </p:tgtEl>
                                      </p:cBhvr>
                                    </p:animEffect>
                                  </p:childTnLst>
                                </p:cTn>
                              </p:par>
                            </p:childTnLst>
                          </p:cTn>
                        </p:par>
                        <p:par>
                          <p:cTn id="81" fill="hold">
                            <p:stCondLst>
                              <p:cond delay="6750"/>
                            </p:stCondLst>
                            <p:childTnLst>
                              <p:par>
                                <p:cTn id="82" presetID="22" presetClass="entr" presetSubtype="8"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left)">
                                      <p:cBhvr>
                                        <p:cTn id="84" dur="450"/>
                                        <p:tgtEl>
                                          <p:spTgt spid="17"/>
                                        </p:tgtEl>
                                      </p:cBhvr>
                                    </p:animEffect>
                                  </p:childTnLst>
                                </p:cTn>
                              </p:par>
                            </p:childTnLst>
                          </p:cTn>
                        </p:par>
                        <p:par>
                          <p:cTn id="85" fill="hold">
                            <p:stCondLst>
                              <p:cond delay="7250"/>
                            </p:stCondLst>
                            <p:childTnLst>
                              <p:par>
                                <p:cTn id="86" presetID="22" presetClass="entr" presetSubtype="8"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left)">
                                      <p:cBhvr>
                                        <p:cTn id="88" dur="500"/>
                                        <p:tgtEl>
                                          <p:spTgt spid="18"/>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left)">
                                      <p:cBhvr>
                                        <p:cTn id="91" dur="500"/>
                                        <p:tgtEl>
                                          <p:spTgt spid="19"/>
                                        </p:tgtEl>
                                      </p:cBhvr>
                                    </p:animEffect>
                                  </p:childTnLst>
                                </p:cTn>
                              </p:par>
                            </p:childTnLst>
                          </p:cTn>
                        </p:par>
                        <p:par>
                          <p:cTn id="92" fill="hold">
                            <p:stCondLst>
                              <p:cond delay="7750"/>
                            </p:stCondLst>
                            <p:childTnLst>
                              <p:par>
                                <p:cTn id="93" presetID="22" presetClass="entr" presetSubtype="8" fill="hold" nodeType="after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350"/>
                                        <p:tgtEl>
                                          <p:spTgt spid="20"/>
                                        </p:tgtEl>
                                      </p:cBhvr>
                                    </p:animEffect>
                                  </p:childTnLst>
                                </p:cTn>
                              </p:par>
                            </p:childTnLst>
                          </p:cTn>
                        </p:par>
                        <p:par>
                          <p:cTn id="96" fill="hold">
                            <p:stCondLst>
                              <p:cond delay="8250"/>
                            </p:stCondLst>
                            <p:childTnLst>
                              <p:par>
                                <p:cTn id="97" presetID="22" presetClass="entr" presetSubtype="8" fill="hold" grpId="0" nodeType="after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left)">
                                      <p:cBhvr>
                                        <p:cTn id="102" dur="500"/>
                                        <p:tgtEl>
                                          <p:spTgt spid="23"/>
                                        </p:tgtEl>
                                      </p:cBhvr>
                                    </p:animEffect>
                                  </p:childTnLst>
                                </p:cTn>
                              </p:par>
                            </p:childTnLst>
                          </p:cTn>
                        </p:par>
                        <p:par>
                          <p:cTn id="103" fill="hold">
                            <p:stCondLst>
                              <p:cond delay="8750"/>
                            </p:stCondLst>
                            <p:childTnLst>
                              <p:par>
                                <p:cTn id="104" presetID="22" presetClass="entr" presetSubtype="8" fill="hold" nodeType="after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wipe(left)">
                                      <p:cBhvr>
                                        <p:cTn id="106" dur="250"/>
                                        <p:tgtEl>
                                          <p:spTgt spid="21"/>
                                        </p:tgtEl>
                                      </p:cBhvr>
                                    </p:animEffect>
                                  </p:childTnLst>
                                </p:cTn>
                              </p:par>
                            </p:childTnLst>
                          </p:cTn>
                        </p:par>
                        <p:par>
                          <p:cTn id="107" fill="hold">
                            <p:stCondLst>
                              <p:cond delay="9250"/>
                            </p:stCondLst>
                            <p:childTnLst>
                              <p:par>
                                <p:cTn id="108" presetID="22" presetClass="entr" presetSubtype="8" fill="hold" grpId="0" nodeType="after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wipe(left)">
                                      <p:cBhvr>
                                        <p:cTn id="110" dur="500"/>
                                        <p:tgtEl>
                                          <p:spTgt spid="24"/>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wipe(left)">
                                      <p:cBhvr>
                                        <p:cTn id="1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animBg="1"/>
      <p:bldP spid="4" grpId="0" bldLvl="0" animBg="1"/>
      <p:bldP spid="5" grpId="0" animBg="1"/>
      <p:bldP spid="6" grpId="0"/>
      <p:bldP spid="7" grpId="0"/>
      <p:bldP spid="8" grpId="0"/>
      <p:bldP spid="9" grpId="0"/>
      <p:bldP spid="10" grpId="0" animBg="1"/>
      <p:bldP spid="11" grpId="0" bldLvl="0" animBg="1"/>
      <p:bldP spid="12" grpId="0" animBg="1"/>
      <p:bldP spid="13" grpId="0" bldLvl="0" animBg="1"/>
      <p:bldP spid="14" grpId="0" animBg="1"/>
      <p:bldP spid="15" grpId="0"/>
      <p:bldP spid="16" grpId="0"/>
      <p:bldP spid="17" grpId="0" bldLvl="0" animBg="1"/>
      <p:bldP spid="18" grpId="0"/>
      <p:bldP spid="19" grpId="0"/>
      <p:bldP spid="22" grpId="0"/>
      <p:bldP spid="23" grpId="0"/>
      <p:bldP spid="24" grpId="0"/>
      <p:bldP spid="25" grpId="0"/>
      <p:bldP spid="28"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2458412" y="4935933"/>
            <a:ext cx="1015021" cy="369332"/>
          </a:xfrm>
          <a:prstGeom prst="rect">
            <a:avLst/>
          </a:prstGeom>
        </p:spPr>
        <p:txBody>
          <a:bodyPr wrap="none">
            <a:spAutoFit/>
          </a:bodyPr>
          <a:lstStyle/>
          <a:p>
            <a:pPr algn="ctr">
              <a:spcAft>
                <a:spcPts val="0"/>
              </a:spcAft>
              <a:defRPr/>
            </a:pPr>
            <a:r>
              <a:rPr lang="en-US" altLang="zh-CN"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3865026" y="4937203"/>
            <a:ext cx="1476687" cy="646331"/>
          </a:xfrm>
          <a:prstGeom prst="rect">
            <a:avLst/>
          </a:prstGeom>
        </p:spPr>
        <p:txBody>
          <a:bodyPr wrap="none">
            <a:spAutoFit/>
          </a:bodyPr>
          <a:lstStyle/>
          <a:p>
            <a:pPr algn="ctr">
              <a:spcAft>
                <a:spcPts val="0"/>
              </a:spcAft>
              <a:defRPr/>
            </a:pPr>
            <a:r>
              <a:rPr lang="en-US" altLang="zh-CN"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en-US" altLang="zh-CN"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与思路</a:t>
            </a:r>
            <a:endPar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5630494" y="4937203"/>
            <a:ext cx="1476687" cy="646331"/>
          </a:xfrm>
          <a:prstGeom prst="rect">
            <a:avLst/>
          </a:prstGeom>
        </p:spPr>
        <p:txBody>
          <a:bodyPr wrap="none">
            <a:spAutoFit/>
          </a:bodyPr>
          <a:lstStyle/>
          <a:p>
            <a:pPr algn="ctr">
              <a:spcAft>
                <a:spcPts val="0"/>
              </a:spcAft>
              <a:defRPr/>
            </a:pPr>
            <a:r>
              <a:rPr lang="en-US" altLang="zh-CN"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关键技术</a:t>
            </a:r>
            <a:endParaRPr lang="en-US" altLang="zh-CN"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与实践难点</a:t>
            </a:r>
            <a:endPar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7207118" y="4937203"/>
            <a:ext cx="1476687" cy="646331"/>
          </a:xfrm>
          <a:prstGeom prst="rect">
            <a:avLst/>
          </a:prstGeom>
        </p:spPr>
        <p:txBody>
          <a:bodyPr wrap="none">
            <a:spAutoFit/>
          </a:bodyPr>
          <a:lstStyle/>
          <a:p>
            <a:pPr algn="ctr">
              <a:spcAft>
                <a:spcPts val="0"/>
              </a:spcAft>
              <a:defRPr/>
            </a:pPr>
            <a:r>
              <a:rPr lang="en-US" altLang="zh-CN"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04/</a:t>
            </a:r>
            <a:r>
              <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研究成果</a:t>
            </a:r>
            <a:endParaRPr lang="en-US" altLang="zh-CN"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与应用</a:t>
            </a:r>
            <a:endPar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8663986" y="4937203"/>
            <a:ext cx="1463040" cy="368300"/>
          </a:xfrm>
          <a:prstGeom prst="rect">
            <a:avLst/>
          </a:prstGeom>
        </p:spPr>
        <p:txBody>
          <a:bodyPr wrap="none">
            <a:spAutoFit/>
          </a:bodyPr>
          <a:lstStyle/>
          <a:p>
            <a:pPr algn="ctr">
              <a:spcAft>
                <a:spcPts val="0"/>
              </a:spcAft>
              <a:defRPr/>
            </a:pPr>
            <a:r>
              <a:rPr lang="en-US" altLang="zh-CN"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05/</a:t>
            </a:r>
            <a:r>
              <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en-US" sz="1800" kern="100" dirty="0">
              <a:solidFill>
                <a:srgbClr val="DFAE5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p:cNvGrpSpPr/>
          <p:nvPr/>
        </p:nvGrpSpPr>
        <p:grpSpPr>
          <a:xfrm>
            <a:off x="2508958" y="3700331"/>
            <a:ext cx="1086966" cy="1090110"/>
            <a:chOff x="4584701" y="522287"/>
            <a:chExt cx="2744788" cy="2752726"/>
          </a:xfrm>
          <a:solidFill>
            <a:srgbClr val="DFAE59"/>
          </a:solidFill>
        </p:grpSpPr>
        <p:sp>
          <p:nvSpPr>
            <p:cNvPr id="4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46" name="组合 45"/>
          <p:cNvGrpSpPr/>
          <p:nvPr/>
        </p:nvGrpSpPr>
        <p:grpSpPr>
          <a:xfrm>
            <a:off x="4060800" y="3691441"/>
            <a:ext cx="1086966" cy="1090110"/>
            <a:chOff x="4584701" y="522287"/>
            <a:chExt cx="2744788" cy="2752726"/>
          </a:xfrm>
          <a:solidFill>
            <a:srgbClr val="DFAE59"/>
          </a:solidFill>
        </p:grpSpPr>
        <p:sp>
          <p:nvSpPr>
            <p:cNvPr id="47"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48"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5630409" y="3691441"/>
            <a:ext cx="1086966" cy="1090110"/>
            <a:chOff x="4584701" y="522287"/>
            <a:chExt cx="2744788" cy="2752726"/>
          </a:xfrm>
          <a:solidFill>
            <a:srgbClr val="DFAE59"/>
          </a:solidFill>
        </p:grpSpPr>
        <p:sp>
          <p:nvSpPr>
            <p:cNvPr id="5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7207312" y="3668581"/>
            <a:ext cx="1086966" cy="1090110"/>
            <a:chOff x="4584701" y="522287"/>
            <a:chExt cx="2744788" cy="2752726"/>
          </a:xfrm>
          <a:solidFill>
            <a:srgbClr val="DFAE59"/>
          </a:solidFill>
        </p:grpSpPr>
        <p:sp>
          <p:nvSpPr>
            <p:cNvPr id="53"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8851031" y="3691441"/>
            <a:ext cx="1086966" cy="1090110"/>
            <a:chOff x="4584701" y="522287"/>
            <a:chExt cx="2744788" cy="2752726"/>
          </a:xfrm>
          <a:solidFill>
            <a:srgbClr val="DFAE59"/>
          </a:solidFill>
        </p:grpSpPr>
        <p:sp>
          <p:nvSpPr>
            <p:cNvPr id="59"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60"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170180" y="2081765"/>
            <a:ext cx="12192000" cy="486210"/>
            <a:chOff x="0" y="4845037"/>
            <a:chExt cx="12192000" cy="486210"/>
          </a:xfrm>
        </p:grpSpPr>
        <p:sp>
          <p:nvSpPr>
            <p:cNvPr id="67" name="圆角矩形 66"/>
            <p:cNvSpPr/>
            <p:nvPr/>
          </p:nvSpPr>
          <p:spPr>
            <a:xfrm>
              <a:off x="4454114" y="4845037"/>
              <a:ext cx="3100528" cy="486210"/>
            </a:xfrm>
            <a:prstGeom prst="roundRect">
              <a:avLst/>
            </a:prstGeom>
            <a:solidFill>
              <a:srgbClr val="DFAE59"/>
            </a:solidFill>
            <a:ln>
              <a:solidFill>
                <a:srgbClr val="DFA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latin typeface="黑体" panose="02010609060101010101" charset="-122"/>
                  <a:ea typeface="黑体" panose="02010609060101010101" charset="-122"/>
                </a:rPr>
                <a:t>CONTENTS</a:t>
              </a:r>
              <a:endParaRPr lang="en-US" altLang="zh-CN" sz="3600">
                <a:solidFill>
                  <a:schemeClr val="bg1"/>
                </a:solidFill>
                <a:latin typeface="黑体" panose="02010609060101010101" charset="-122"/>
                <a:ea typeface="黑体" panose="02010609060101010101" charset="-122"/>
              </a:endParaRPr>
            </a:p>
          </p:txBody>
        </p:sp>
        <p:cxnSp>
          <p:nvCxnSpPr>
            <p:cNvPr id="68" name="直接连接符 67"/>
            <p:cNvCxnSpPr/>
            <p:nvPr/>
          </p:nvCxnSpPr>
          <p:spPr>
            <a:xfrm>
              <a:off x="0" y="5083947"/>
              <a:ext cx="4454114" cy="41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61014" y="5083947"/>
              <a:ext cx="4630986" cy="0"/>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grpSp>
      <p:sp>
        <p:nvSpPr>
          <p:cNvPr id="43" name="Freeform 28"/>
          <p:cNvSpPr>
            <a:spLocks noEditPoints="1"/>
          </p:cNvSpPr>
          <p:nvPr/>
        </p:nvSpPr>
        <p:spPr bwMode="auto">
          <a:xfrm>
            <a:off x="2694856" y="3983717"/>
            <a:ext cx="714540" cy="536882"/>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4" name="Freeform 12"/>
          <p:cNvSpPr>
            <a:spLocks noEditPoints="1"/>
          </p:cNvSpPr>
          <p:nvPr/>
        </p:nvSpPr>
        <p:spPr bwMode="auto">
          <a:xfrm>
            <a:off x="4317660" y="3929864"/>
            <a:ext cx="573885" cy="613375"/>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8"/>
          <p:cNvSpPr>
            <a:spLocks noEditPoints="1"/>
          </p:cNvSpPr>
          <p:nvPr/>
        </p:nvSpPr>
        <p:spPr bwMode="auto">
          <a:xfrm rot="2925393">
            <a:off x="5977118" y="3948651"/>
            <a:ext cx="315446" cy="54097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7"/>
          <p:cNvSpPr>
            <a:spLocks noEditPoints="1"/>
          </p:cNvSpPr>
          <p:nvPr/>
        </p:nvSpPr>
        <p:spPr bwMode="auto">
          <a:xfrm>
            <a:off x="7458974" y="4006776"/>
            <a:ext cx="583523" cy="491053"/>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2" name="Freeform 12"/>
          <p:cNvSpPr>
            <a:spLocks noEditPoints="1"/>
          </p:cNvSpPr>
          <p:nvPr/>
        </p:nvSpPr>
        <p:spPr bwMode="auto">
          <a:xfrm>
            <a:off x="9129256" y="3938119"/>
            <a:ext cx="530833" cy="61337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pic>
        <p:nvPicPr>
          <p:cNvPr id="3" name="图片 2" descr="0b10cb4d93478ee7983c41425f93d372"/>
          <p:cNvPicPr>
            <a:picLocks noChangeAspect="1"/>
          </p:cNvPicPr>
          <p:nvPr/>
        </p:nvPicPr>
        <p:blipFill>
          <a:blip r:embed="rId2"/>
          <a:srcRect l="19394" r="66818" b="75108"/>
          <a:stretch>
            <a:fillRect/>
          </a:stretch>
        </p:blipFill>
        <p:spPr>
          <a:xfrm rot="19920000">
            <a:off x="130175" y="-226060"/>
            <a:ext cx="1525905" cy="1451610"/>
          </a:xfrm>
          <a:prstGeom prst="rect">
            <a:avLst/>
          </a:prstGeom>
        </p:spPr>
      </p:pic>
      <p:pic>
        <p:nvPicPr>
          <p:cNvPr id="25" name="图片 24" descr="0b10cb4d93478ee7983c41425f93d372"/>
          <p:cNvPicPr>
            <a:picLocks noChangeAspect="1"/>
          </p:cNvPicPr>
          <p:nvPr/>
        </p:nvPicPr>
        <p:blipFill>
          <a:blip r:embed="rId2"/>
          <a:srcRect l="19394" r="66818" b="75108"/>
          <a:stretch>
            <a:fillRect/>
          </a:stretch>
        </p:blipFill>
        <p:spPr>
          <a:xfrm rot="9420000">
            <a:off x="505460" y="586740"/>
            <a:ext cx="2148205" cy="2043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0-#ppt_w/2"/>
                                          </p:val>
                                        </p:tav>
                                        <p:tav tm="100000">
                                          <p:val>
                                            <p:strVal val="#ppt_x"/>
                                          </p:val>
                                        </p:tav>
                                      </p:tavLst>
                                    </p:anim>
                                    <p:anim calcmode="lin" valueType="num">
                                      <p:cBhvr additive="base">
                                        <p:cTn id="16" dur="500" fill="hold"/>
                                        <p:tgtEl>
                                          <p:spTgt spid="4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0-#ppt_w/2"/>
                                          </p:val>
                                        </p:tav>
                                        <p:tav tm="100000">
                                          <p:val>
                                            <p:strVal val="#ppt_x"/>
                                          </p:val>
                                        </p:tav>
                                      </p:tavLst>
                                    </p:anim>
                                    <p:anim calcmode="lin" valueType="num">
                                      <p:cBhvr additive="base">
                                        <p:cTn id="24" dur="5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0-#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anim calcmode="lin" valueType="num">
                                      <p:cBhvr>
                                        <p:cTn id="33" dur="500" fill="hold"/>
                                        <p:tgtEl>
                                          <p:spTgt spid="43"/>
                                        </p:tgtEl>
                                        <p:attrNameLst>
                                          <p:attrName>ppt_x</p:attrName>
                                        </p:attrNameLst>
                                      </p:cBhvr>
                                      <p:tavLst>
                                        <p:tav tm="0">
                                          <p:val>
                                            <p:strVal val="#ppt_x"/>
                                          </p:val>
                                        </p:tav>
                                        <p:tav tm="100000">
                                          <p:val>
                                            <p:strVal val="#ppt_x"/>
                                          </p:val>
                                        </p:tav>
                                      </p:tavLst>
                                    </p:anim>
                                    <p:anim calcmode="lin" valueType="num">
                                      <p:cBhvr>
                                        <p:cTn id="34" dur="5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anim calcmode="lin" valueType="num">
                                      <p:cBhvr>
                                        <p:cTn id="39" dur="500" fill="hold"/>
                                        <p:tgtEl>
                                          <p:spTgt spid="44"/>
                                        </p:tgtEl>
                                        <p:attrNameLst>
                                          <p:attrName>ppt_x</p:attrName>
                                        </p:attrNameLst>
                                      </p:cBhvr>
                                      <p:tavLst>
                                        <p:tav tm="0">
                                          <p:val>
                                            <p:strVal val="#ppt_x"/>
                                          </p:val>
                                        </p:tav>
                                        <p:tav tm="100000">
                                          <p:val>
                                            <p:strVal val="#ppt_x"/>
                                          </p:val>
                                        </p:tav>
                                      </p:tavLst>
                                    </p:anim>
                                    <p:anim calcmode="lin" valueType="num">
                                      <p:cBhvr>
                                        <p:cTn id="40" dur="500" fill="hold"/>
                                        <p:tgtEl>
                                          <p:spTgt spid="44"/>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anim calcmode="lin" valueType="num">
                                      <p:cBhvr>
                                        <p:cTn id="45" dur="500" fill="hold"/>
                                        <p:tgtEl>
                                          <p:spTgt spid="45"/>
                                        </p:tgtEl>
                                        <p:attrNameLst>
                                          <p:attrName>ppt_x</p:attrName>
                                        </p:attrNameLst>
                                      </p:cBhvr>
                                      <p:tavLst>
                                        <p:tav tm="0">
                                          <p:val>
                                            <p:strVal val="#ppt_x"/>
                                          </p:val>
                                        </p:tav>
                                        <p:tav tm="100000">
                                          <p:val>
                                            <p:strVal val="#ppt_x"/>
                                          </p:val>
                                        </p:tav>
                                      </p:tavLst>
                                    </p:anim>
                                    <p:anim calcmode="lin" valueType="num">
                                      <p:cBhvr>
                                        <p:cTn id="46" dur="500" fill="hold"/>
                                        <p:tgtEl>
                                          <p:spTgt spid="45"/>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42" presetClass="entr" presetSubtype="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anim calcmode="lin" valueType="num">
                                      <p:cBhvr>
                                        <p:cTn id="51" dur="500" fill="hold"/>
                                        <p:tgtEl>
                                          <p:spTgt spid="70"/>
                                        </p:tgtEl>
                                        <p:attrNameLst>
                                          <p:attrName>ppt_x</p:attrName>
                                        </p:attrNameLst>
                                      </p:cBhvr>
                                      <p:tavLst>
                                        <p:tav tm="0">
                                          <p:val>
                                            <p:strVal val="#ppt_x"/>
                                          </p:val>
                                        </p:tav>
                                        <p:tav tm="100000">
                                          <p:val>
                                            <p:strVal val="#ppt_x"/>
                                          </p:val>
                                        </p:tav>
                                      </p:tavLst>
                                    </p:anim>
                                    <p:anim calcmode="lin" valueType="num">
                                      <p:cBhvr>
                                        <p:cTn id="52" dur="500" fill="hold"/>
                                        <p:tgtEl>
                                          <p:spTgt spid="70"/>
                                        </p:tgtEl>
                                        <p:attrNameLst>
                                          <p:attrName>ppt_y</p:attrName>
                                        </p:attrNameLst>
                                      </p:cBhvr>
                                      <p:tavLst>
                                        <p:tav tm="0">
                                          <p:val>
                                            <p:strVal val="#ppt_y+.1"/>
                                          </p:val>
                                        </p:tav>
                                        <p:tav tm="100000">
                                          <p:val>
                                            <p:strVal val="#ppt_y"/>
                                          </p:val>
                                        </p:tav>
                                      </p:tavLst>
                                    </p:anim>
                                  </p:childTnLst>
                                </p:cTn>
                              </p:par>
                            </p:childTnLst>
                          </p:cTn>
                        </p:par>
                        <p:par>
                          <p:cTn id="53" fill="hold">
                            <p:stCondLst>
                              <p:cond delay="3000"/>
                            </p:stCondLst>
                            <p:childTnLst>
                              <p:par>
                                <p:cTn id="54" presetID="42" presetClass="entr" presetSubtype="0" fill="hold" grpId="0" nodeType="after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anim calcmode="lin" valueType="num">
                                      <p:cBhvr>
                                        <p:cTn id="57" dur="500" fill="hold"/>
                                        <p:tgtEl>
                                          <p:spTgt spid="72"/>
                                        </p:tgtEl>
                                        <p:attrNameLst>
                                          <p:attrName>ppt_x</p:attrName>
                                        </p:attrNameLst>
                                      </p:cBhvr>
                                      <p:tavLst>
                                        <p:tav tm="0">
                                          <p:val>
                                            <p:strVal val="#ppt_x"/>
                                          </p:val>
                                        </p:tav>
                                        <p:tav tm="100000">
                                          <p:val>
                                            <p:strVal val="#ppt_x"/>
                                          </p:val>
                                        </p:tav>
                                      </p:tavLst>
                                    </p:anim>
                                    <p:anim calcmode="lin" valueType="num">
                                      <p:cBhvr>
                                        <p:cTn id="58" dur="500" fill="hold"/>
                                        <p:tgtEl>
                                          <p:spTgt spid="72"/>
                                        </p:tgtEl>
                                        <p:attrNameLst>
                                          <p:attrName>ppt_y</p:attrName>
                                        </p:attrNameLst>
                                      </p:cBhvr>
                                      <p:tavLst>
                                        <p:tav tm="0">
                                          <p:val>
                                            <p:strVal val="#ppt_y+.1"/>
                                          </p:val>
                                        </p:tav>
                                        <p:tav tm="100000">
                                          <p:val>
                                            <p:strVal val="#ppt_y"/>
                                          </p:val>
                                        </p:tav>
                                      </p:tavLst>
                                    </p:anim>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200"/>
                                        <p:tgtEl>
                                          <p:spTgt spid="6"/>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200"/>
                                        <p:tgtEl>
                                          <p:spTgt spid="8"/>
                                        </p:tgtEl>
                                      </p:cBhvr>
                                    </p:animEffect>
                                  </p:childTnLst>
                                </p:cTn>
                              </p:par>
                            </p:childTnLst>
                          </p:cTn>
                        </p:par>
                        <p:par>
                          <p:cTn id="67" fill="hold">
                            <p:stCondLst>
                              <p:cond delay="4500"/>
                            </p:stCondLst>
                            <p:childTnLst>
                              <p:par>
                                <p:cTn id="68" presetID="22" presetClass="entr" presetSubtype="8"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left)">
                                      <p:cBhvr>
                                        <p:cTn id="70" dur="200"/>
                                        <p:tgtEl>
                                          <p:spTgt spid="10"/>
                                        </p:tgtEl>
                                      </p:cBhvr>
                                    </p:animEffect>
                                  </p:childTnLst>
                                </p:cTn>
                              </p:par>
                            </p:childTnLst>
                          </p:cTn>
                        </p:par>
                        <p:par>
                          <p:cTn id="71" fill="hold">
                            <p:stCondLst>
                              <p:cond delay="5000"/>
                            </p:stCondLst>
                            <p:childTnLst>
                              <p:par>
                                <p:cTn id="72" presetID="22" presetClass="entr" presetSubtype="8" fill="hold" grpId="0"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left)">
                                      <p:cBhvr>
                                        <p:cTn id="74" dur="200"/>
                                        <p:tgtEl>
                                          <p:spTgt spid="12"/>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left)">
                                      <p:cBhvr>
                                        <p:cTn id="78" dur="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4" grpId="0"/>
      <p:bldP spid="43" grpId="0" bldLvl="0" animBg="1"/>
      <p:bldP spid="44" grpId="0" bldLvl="0" animBg="1"/>
      <p:bldP spid="45" grpId="0" bldLvl="0" animBg="1"/>
      <p:bldP spid="70" grpId="0" bldLvl="0" animBg="1"/>
      <p:bldP spid="7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7"/>
          <p:cNvSpPr/>
          <p:nvPr/>
        </p:nvSpPr>
        <p:spPr>
          <a:xfrm>
            <a:off x="8361321" y="1960384"/>
            <a:ext cx="2345680" cy="2345680"/>
          </a:xfrm>
          <a:prstGeom prst="ellipse">
            <a:avLst/>
          </a:prstGeom>
          <a:noFill/>
          <a:ln w="50800">
            <a:gradFill>
              <a:gsLst>
                <a:gs pos="0">
                  <a:srgbClr val="E3B43B"/>
                </a:gs>
                <a:gs pos="100000">
                  <a:srgbClr val="8B673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Oval 18"/>
          <p:cNvSpPr/>
          <p:nvPr/>
        </p:nvSpPr>
        <p:spPr>
          <a:xfrm>
            <a:off x="10142866" y="2109609"/>
            <a:ext cx="412750" cy="412750"/>
          </a:xfrm>
          <a:prstGeom prst="ellipse">
            <a:avLst/>
          </a:prstGeom>
          <a:gradFill>
            <a:gsLst>
              <a:gs pos="0">
                <a:srgbClr val="D59430"/>
              </a:gs>
              <a:gs pos="37000">
                <a:srgbClr val="E4BB6D"/>
              </a:gs>
              <a:gs pos="70000">
                <a:srgbClr val="F8E79A"/>
              </a:gs>
              <a:gs pos="100000">
                <a:srgbClr val="D59430"/>
              </a:gs>
            </a:gsLst>
            <a:lin ang="27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20"/>
          <p:cNvSpPr/>
          <p:nvPr/>
        </p:nvSpPr>
        <p:spPr>
          <a:xfrm>
            <a:off x="8358364" y="4027632"/>
            <a:ext cx="2348638" cy="473742"/>
          </a:xfrm>
          <a:prstGeom prst="roundRect">
            <a:avLst/>
          </a:prstGeom>
          <a:gradFill>
            <a:gsLst>
              <a:gs pos="0">
                <a:srgbClr val="D59430"/>
              </a:gs>
              <a:gs pos="37000">
                <a:srgbClr val="E4BB6D"/>
              </a:gs>
              <a:gs pos="70000">
                <a:srgbClr val="F8E79A"/>
              </a:gs>
              <a:gs pos="100000">
                <a:srgbClr val="D59430"/>
              </a:gs>
            </a:gsLst>
            <a:lin ang="27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100" dirty="0"/>
          </a:p>
        </p:txBody>
      </p:sp>
      <p:sp>
        <p:nvSpPr>
          <p:cNvPr id="9" name="Oval 5"/>
          <p:cNvSpPr/>
          <p:nvPr/>
        </p:nvSpPr>
        <p:spPr>
          <a:xfrm>
            <a:off x="1507800" y="1960384"/>
            <a:ext cx="2345680" cy="2345680"/>
          </a:xfrm>
          <a:prstGeom prst="ellipse">
            <a:avLst/>
          </a:prstGeom>
          <a:noFill/>
          <a:ln w="50800">
            <a:gradFill>
              <a:gsLst>
                <a:gs pos="0">
                  <a:srgbClr val="E3B43B"/>
                </a:gs>
                <a:gs pos="100000">
                  <a:srgbClr val="8B673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 name="Oval 6"/>
          <p:cNvSpPr/>
          <p:nvPr/>
        </p:nvSpPr>
        <p:spPr>
          <a:xfrm>
            <a:off x="3289345" y="2109609"/>
            <a:ext cx="412750" cy="412750"/>
          </a:xfrm>
          <a:prstGeom prst="ellipse">
            <a:avLst/>
          </a:prstGeom>
          <a:gradFill>
            <a:gsLst>
              <a:gs pos="0">
                <a:srgbClr val="D59430"/>
              </a:gs>
              <a:gs pos="37000">
                <a:srgbClr val="E4BB6D"/>
              </a:gs>
              <a:gs pos="70000">
                <a:srgbClr val="F8E79A"/>
              </a:gs>
              <a:gs pos="100000">
                <a:srgbClr val="D59430"/>
              </a:gs>
            </a:gsLst>
            <a:lin ang="27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Rectangle: Rounded Corners 8"/>
          <p:cNvSpPr/>
          <p:nvPr/>
        </p:nvSpPr>
        <p:spPr>
          <a:xfrm>
            <a:off x="1504843" y="4027632"/>
            <a:ext cx="2348638" cy="473742"/>
          </a:xfrm>
          <a:prstGeom prst="roundRect">
            <a:avLst/>
          </a:prstGeom>
          <a:gradFill>
            <a:gsLst>
              <a:gs pos="0">
                <a:srgbClr val="D59430"/>
              </a:gs>
              <a:gs pos="37000">
                <a:srgbClr val="E4BB6D"/>
              </a:gs>
              <a:gs pos="70000">
                <a:srgbClr val="F8E79A"/>
              </a:gs>
              <a:gs pos="100000">
                <a:srgbClr val="D59430"/>
              </a:gs>
            </a:gsLst>
            <a:lin ang="27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100" dirty="0"/>
          </a:p>
        </p:txBody>
      </p:sp>
      <p:sp>
        <p:nvSpPr>
          <p:cNvPr id="14" name="Oval 11"/>
          <p:cNvSpPr/>
          <p:nvPr/>
        </p:nvSpPr>
        <p:spPr>
          <a:xfrm>
            <a:off x="4936039" y="1960384"/>
            <a:ext cx="2345680" cy="2345680"/>
          </a:xfrm>
          <a:prstGeom prst="ellipse">
            <a:avLst/>
          </a:prstGeom>
          <a:noFill/>
          <a:ln w="50800">
            <a:gradFill>
              <a:gsLst>
                <a:gs pos="0">
                  <a:srgbClr val="E3B43B"/>
                </a:gs>
                <a:gs pos="100000">
                  <a:srgbClr val="8B673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 name="Oval 12"/>
          <p:cNvSpPr/>
          <p:nvPr/>
        </p:nvSpPr>
        <p:spPr>
          <a:xfrm>
            <a:off x="6717584" y="2109609"/>
            <a:ext cx="412750" cy="412750"/>
          </a:xfrm>
          <a:prstGeom prst="ellipse">
            <a:avLst/>
          </a:prstGeom>
          <a:gradFill>
            <a:gsLst>
              <a:gs pos="0">
                <a:srgbClr val="D59430"/>
              </a:gs>
              <a:gs pos="37000">
                <a:srgbClr val="E4BB6D"/>
              </a:gs>
              <a:gs pos="70000">
                <a:srgbClr val="F8E79A"/>
              </a:gs>
              <a:gs pos="100000">
                <a:srgbClr val="D59430"/>
              </a:gs>
            </a:gsLst>
            <a:lin ang="27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Rectangle: Rounded Corners 14"/>
          <p:cNvSpPr/>
          <p:nvPr/>
        </p:nvSpPr>
        <p:spPr>
          <a:xfrm>
            <a:off x="4933082" y="4027632"/>
            <a:ext cx="2348638" cy="473742"/>
          </a:xfrm>
          <a:prstGeom prst="roundRect">
            <a:avLst/>
          </a:prstGeom>
          <a:gradFill>
            <a:gsLst>
              <a:gs pos="0">
                <a:srgbClr val="D59430"/>
              </a:gs>
              <a:gs pos="37000">
                <a:srgbClr val="E4BB6D"/>
              </a:gs>
              <a:gs pos="70000">
                <a:srgbClr val="F8E79A"/>
              </a:gs>
              <a:gs pos="100000">
                <a:srgbClr val="D59430"/>
              </a:gs>
            </a:gsLst>
            <a:lin ang="27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100" dirty="0"/>
          </a:p>
        </p:txBody>
      </p:sp>
      <p:sp>
        <p:nvSpPr>
          <p:cNvPr id="26" name="矩形 25"/>
          <p:cNvSpPr/>
          <p:nvPr/>
        </p:nvSpPr>
        <p:spPr>
          <a:xfrm>
            <a:off x="1252549" y="4671748"/>
            <a:ext cx="2853226"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gradFill>
                  <a:gsLst>
                    <a:gs pos="0">
                      <a:srgbClr val="E3B43B"/>
                    </a:gs>
                    <a:gs pos="100000">
                      <a:srgbClr val="8B6735"/>
                    </a:gs>
                  </a:gsLst>
                  <a:lin ang="5400000" scaled="1"/>
                </a:gradFill>
              </a:rPr>
              <a:t>用户可以在投影仪或者计算机上进行演示也可以将演示文稿打印出来制作成胶片以便应用</a:t>
            </a:r>
            <a:endParaRPr lang="zh-CN" altLang="en-US" sz="1400" dirty="0">
              <a:gradFill>
                <a:gsLst>
                  <a:gs pos="0">
                    <a:srgbClr val="E3B43B"/>
                  </a:gs>
                  <a:gs pos="100000">
                    <a:srgbClr val="8B6735"/>
                  </a:gs>
                </a:gsLst>
                <a:lin ang="5400000" scaled="1"/>
              </a:gradFill>
            </a:endParaRPr>
          </a:p>
        </p:txBody>
      </p:sp>
      <p:sp>
        <p:nvSpPr>
          <p:cNvPr id="27" name="矩形 26"/>
          <p:cNvSpPr/>
          <p:nvPr/>
        </p:nvSpPr>
        <p:spPr>
          <a:xfrm>
            <a:off x="1558175" y="4054025"/>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t>标题文字添加</a:t>
            </a:r>
            <a:endParaRPr lang="zh-CN" altLang="en-US" b="1" dirty="0"/>
          </a:p>
        </p:txBody>
      </p:sp>
      <p:sp>
        <p:nvSpPr>
          <p:cNvPr id="28" name="矩形 27"/>
          <p:cNvSpPr/>
          <p:nvPr/>
        </p:nvSpPr>
        <p:spPr>
          <a:xfrm>
            <a:off x="4993925" y="4054025"/>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t>标题文字添加</a:t>
            </a:r>
            <a:endParaRPr lang="zh-CN" altLang="en-US" b="1" dirty="0"/>
          </a:p>
        </p:txBody>
      </p:sp>
      <p:sp>
        <p:nvSpPr>
          <p:cNvPr id="29" name="矩形 28"/>
          <p:cNvSpPr/>
          <p:nvPr/>
        </p:nvSpPr>
        <p:spPr>
          <a:xfrm>
            <a:off x="8411696" y="4054025"/>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t>标题文字添加</a:t>
            </a:r>
            <a:endParaRPr lang="zh-CN" altLang="en-US" b="1" dirty="0"/>
          </a:p>
        </p:txBody>
      </p:sp>
      <p:sp>
        <p:nvSpPr>
          <p:cNvPr id="30" name="矩形 29"/>
          <p:cNvSpPr/>
          <p:nvPr/>
        </p:nvSpPr>
        <p:spPr>
          <a:xfrm>
            <a:off x="4688299" y="4671748"/>
            <a:ext cx="2853226"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gradFill>
                  <a:gsLst>
                    <a:gs pos="0">
                      <a:srgbClr val="E3B43B"/>
                    </a:gs>
                    <a:gs pos="100000">
                      <a:srgbClr val="8B6735"/>
                    </a:gs>
                  </a:gsLst>
                  <a:lin ang="5400000" scaled="1"/>
                </a:gradFill>
              </a:rPr>
              <a:t>用户可以在投影仪或者计算机上进行演示也可以将演示文稿打印出来制作成胶片以便应用</a:t>
            </a:r>
            <a:endParaRPr lang="zh-CN" altLang="en-US" sz="1400" dirty="0">
              <a:gradFill>
                <a:gsLst>
                  <a:gs pos="0">
                    <a:srgbClr val="E3B43B"/>
                  </a:gs>
                  <a:gs pos="100000">
                    <a:srgbClr val="8B6735"/>
                  </a:gs>
                </a:gsLst>
                <a:lin ang="5400000" scaled="1"/>
              </a:gradFill>
            </a:endParaRPr>
          </a:p>
        </p:txBody>
      </p:sp>
      <p:sp>
        <p:nvSpPr>
          <p:cNvPr id="31" name="矩形 30"/>
          <p:cNvSpPr/>
          <p:nvPr/>
        </p:nvSpPr>
        <p:spPr>
          <a:xfrm>
            <a:off x="8106070" y="4671748"/>
            <a:ext cx="2853226"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gradFill>
                  <a:gsLst>
                    <a:gs pos="0">
                      <a:srgbClr val="E3B43B"/>
                    </a:gs>
                    <a:gs pos="100000">
                      <a:srgbClr val="8B6735"/>
                    </a:gs>
                  </a:gsLst>
                  <a:lin ang="5400000" scaled="1"/>
                </a:gradFill>
              </a:rPr>
              <a:t>用户可以在投影仪或者计算机上进行演示也可以将演示文稿打印出来制作成胶片以便应用</a:t>
            </a:r>
            <a:endParaRPr lang="zh-CN" altLang="en-US" sz="1400" dirty="0">
              <a:gradFill>
                <a:gsLst>
                  <a:gs pos="0">
                    <a:srgbClr val="E3B43B"/>
                  </a:gs>
                  <a:gs pos="100000">
                    <a:srgbClr val="8B6735"/>
                  </a:gs>
                </a:gsLst>
                <a:lin ang="5400000" scaled="1"/>
              </a:gradFill>
            </a:endParaRPr>
          </a:p>
        </p:txBody>
      </p:sp>
      <p:sp>
        <p:nvSpPr>
          <p:cNvPr id="23" name="文本框 22"/>
          <p:cNvSpPr txBox="1"/>
          <p:nvPr/>
        </p:nvSpPr>
        <p:spPr>
          <a:xfrm>
            <a:off x="756087" y="452384"/>
            <a:ext cx="1808480" cy="583565"/>
          </a:xfrm>
          <a:prstGeom prst="rect">
            <a:avLst/>
          </a:prstGeom>
          <a:noFill/>
        </p:spPr>
        <p:txBody>
          <a:bodyPr wrap="none" rtlCol="0">
            <a:spAutoFit/>
            <a:scene3d>
              <a:camera prst="orthographicFront"/>
              <a:lightRig rig="threePt" dir="t"/>
            </a:scene3d>
            <a:sp3d contourW="12700"/>
          </a:bodyPr>
          <a:lstStyle/>
          <a:p>
            <a:r>
              <a:rPr lang="zh-CN" altLang="en-US" sz="3200" b="1" dirty="0">
                <a:gradFill>
                  <a:gsLst>
                    <a:gs pos="7000">
                      <a:srgbClr val="D5A356"/>
                    </a:gs>
                    <a:gs pos="70000">
                      <a:srgbClr val="EFCF78"/>
                    </a:gs>
                  </a:gsLst>
                  <a:lin ang="5400000" scaled="0"/>
                </a:gradFill>
                <a:cs typeface="+mn-ea"/>
                <a:sym typeface="+mn-lt"/>
              </a:rPr>
              <a:t>案例分析</a:t>
            </a:r>
            <a:endParaRPr lang="zh-CN" altLang="en-US" sz="3200" b="1" dirty="0">
              <a:gradFill>
                <a:gsLst>
                  <a:gs pos="7000">
                    <a:srgbClr val="D5A356"/>
                  </a:gs>
                  <a:gs pos="70000">
                    <a:srgbClr val="EFCF78"/>
                  </a:gs>
                </a:gsLst>
                <a:lin ang="5400000" scaled="0"/>
              </a:gradFill>
              <a:cs typeface="+mn-ea"/>
              <a:sym typeface="+mn-lt"/>
            </a:endParaRPr>
          </a:p>
        </p:txBody>
      </p:sp>
      <p:cxnSp>
        <p:nvCxnSpPr>
          <p:cNvPr id="13" name="直接连接符 12"/>
          <p:cNvCxnSpPr/>
          <p:nvPr userDrawn="1"/>
        </p:nvCxnSpPr>
        <p:spPr>
          <a:xfrm flipV="1">
            <a:off x="414655" y="1216025"/>
            <a:ext cx="11176000" cy="23495"/>
          </a:xfrm>
          <a:prstGeom prst="line">
            <a:avLst/>
          </a:prstGeom>
          <a:ln>
            <a:solidFill>
              <a:srgbClr val="DFAE59"/>
            </a:solidFill>
          </a:ln>
        </p:spPr>
        <p:style>
          <a:lnRef idx="1">
            <a:srgbClr val="4E67C8"/>
          </a:lnRef>
          <a:fillRef idx="0">
            <a:srgbClr val="4E67C8"/>
          </a:fillRef>
          <a:effectRef idx="0">
            <a:srgbClr val="4E67C8"/>
          </a:effectRef>
          <a:fontRef idx="minor">
            <a:sysClr val="windowText" lastClr="000000"/>
          </a:fontRef>
        </p:style>
      </p:cxnSp>
      <p:sp>
        <p:nvSpPr>
          <p:cNvPr id="3" name="图片占位符 2"/>
          <p:cNvSpPr>
            <a:spLocks noGrp="1"/>
          </p:cNvSpPr>
          <p:nvPr>
            <p:ph type="pic" sz="quarter" idx="10"/>
          </p:nvPr>
        </p:nvSpPr>
        <p:spPr/>
      </p:sp>
      <p:sp>
        <p:nvSpPr>
          <p:cNvPr id="8" name="图片占位符 7"/>
          <p:cNvSpPr>
            <a:spLocks noGrp="1"/>
          </p:cNvSpPr>
          <p:nvPr>
            <p:ph type="pic" sz="quarter" idx="11"/>
          </p:nvPr>
        </p:nvSpPr>
        <p:spPr/>
      </p:sp>
      <p:sp>
        <p:nvSpPr>
          <p:cNvPr id="17" name="图片占位符 16"/>
          <p:cNvSpPr>
            <a:spLocks noGrp="1"/>
          </p:cNvSpPr>
          <p:nvPr>
            <p:ph type="pic" sz="quarter" idx="12"/>
          </p:nvPr>
        </p:nvSpPr>
        <p:spPr/>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childTnLst>
                          </p:cTn>
                        </p:par>
                        <p:par>
                          <p:cTn id="49" fill="hold">
                            <p:stCondLst>
                              <p:cond delay="1500"/>
                            </p:stCondLst>
                            <p:childTnLst>
                              <p:par>
                                <p:cTn id="50" presetID="14"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randombar(horizontal)">
                                      <p:cBhvr>
                                        <p:cTn id="52" dur="500"/>
                                        <p:tgtEl>
                                          <p:spTgt spid="30"/>
                                        </p:tgtEl>
                                      </p:cBhvr>
                                    </p:animEffect>
                                  </p:childTnLst>
                                </p:cTn>
                              </p:par>
                              <p:par>
                                <p:cTn id="53" presetID="42"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1000"/>
                                        <p:tgtEl>
                                          <p:spTgt spid="6"/>
                                        </p:tgtEl>
                                      </p:cBhvr>
                                    </p:animEffect>
                                    <p:anim calcmode="lin" valueType="num">
                                      <p:cBhvr>
                                        <p:cTn id="61" dur="1000" fill="hold"/>
                                        <p:tgtEl>
                                          <p:spTgt spid="6"/>
                                        </p:tgtEl>
                                        <p:attrNameLst>
                                          <p:attrName>ppt_x</p:attrName>
                                        </p:attrNameLst>
                                      </p:cBhvr>
                                      <p:tavLst>
                                        <p:tav tm="0">
                                          <p:val>
                                            <p:strVal val="#ppt_x"/>
                                          </p:val>
                                        </p:tav>
                                        <p:tav tm="100000">
                                          <p:val>
                                            <p:strVal val="#ppt_x"/>
                                          </p:val>
                                        </p:tav>
                                      </p:tavLst>
                                    </p:anim>
                                    <p:anim calcmode="lin" valueType="num">
                                      <p:cBhvr>
                                        <p:cTn id="62" dur="1000" fill="hold"/>
                                        <p:tgtEl>
                                          <p:spTgt spid="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1000"/>
                                        <p:tgtEl>
                                          <p:spTgt spid="7"/>
                                        </p:tgtEl>
                                      </p:cBhvr>
                                    </p:animEffect>
                                    <p:anim calcmode="lin" valueType="num">
                                      <p:cBhvr>
                                        <p:cTn id="66" dur="1000" fill="hold"/>
                                        <p:tgtEl>
                                          <p:spTgt spid="7"/>
                                        </p:tgtEl>
                                        <p:attrNameLst>
                                          <p:attrName>ppt_x</p:attrName>
                                        </p:attrNameLst>
                                      </p:cBhvr>
                                      <p:tavLst>
                                        <p:tav tm="0">
                                          <p:val>
                                            <p:strVal val="#ppt_x"/>
                                          </p:val>
                                        </p:tav>
                                        <p:tav tm="100000">
                                          <p:val>
                                            <p:strVal val="#ppt_x"/>
                                          </p:val>
                                        </p:tav>
                                      </p:tavLst>
                                    </p:anim>
                                    <p:anim calcmode="lin" valueType="num">
                                      <p:cBhvr>
                                        <p:cTn id="67" dur="1000" fill="hold"/>
                                        <p:tgtEl>
                                          <p:spTgt spid="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1000"/>
                                        <p:tgtEl>
                                          <p:spTgt spid="29"/>
                                        </p:tgtEl>
                                      </p:cBhvr>
                                    </p:animEffect>
                                    <p:anim calcmode="lin" valueType="num">
                                      <p:cBhvr>
                                        <p:cTn id="71" dur="1000" fill="hold"/>
                                        <p:tgtEl>
                                          <p:spTgt spid="29"/>
                                        </p:tgtEl>
                                        <p:attrNameLst>
                                          <p:attrName>ppt_x</p:attrName>
                                        </p:attrNameLst>
                                      </p:cBhvr>
                                      <p:tavLst>
                                        <p:tav tm="0">
                                          <p:val>
                                            <p:strVal val="#ppt_x"/>
                                          </p:val>
                                        </p:tav>
                                        <p:tav tm="100000">
                                          <p:val>
                                            <p:strVal val="#ppt_x"/>
                                          </p:val>
                                        </p:tav>
                                      </p:tavLst>
                                    </p:anim>
                                    <p:anim calcmode="lin" valueType="num">
                                      <p:cBhvr>
                                        <p:cTn id="72" dur="1000" fill="hold"/>
                                        <p:tgtEl>
                                          <p:spTgt spid="29"/>
                                        </p:tgtEl>
                                        <p:attrNameLst>
                                          <p:attrName>ppt_y</p:attrName>
                                        </p:attrNameLst>
                                      </p:cBhvr>
                                      <p:tavLst>
                                        <p:tav tm="0">
                                          <p:val>
                                            <p:strVal val="#ppt_y+.1"/>
                                          </p:val>
                                        </p:tav>
                                        <p:tav tm="100000">
                                          <p:val>
                                            <p:strVal val="#ppt_y"/>
                                          </p:val>
                                        </p:tav>
                                      </p:tavLst>
                                    </p:anim>
                                  </p:childTnLst>
                                </p:cTn>
                              </p:par>
                            </p:childTnLst>
                          </p:cTn>
                        </p:par>
                        <p:par>
                          <p:cTn id="73" fill="hold">
                            <p:stCondLst>
                              <p:cond delay="2000"/>
                            </p:stCondLst>
                            <p:childTnLst>
                              <p:par>
                                <p:cTn id="74" presetID="14" presetClass="entr" presetSubtype="1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randombar(horizontal)">
                                      <p:cBhvr>
                                        <p:cTn id="7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9" grpId="0" bldLvl="0" animBg="1"/>
      <p:bldP spid="10" grpId="0" bldLvl="0" animBg="1"/>
      <p:bldP spid="11" grpId="0" bldLvl="0" animBg="1"/>
      <p:bldP spid="14" grpId="0" bldLvl="0" animBg="1"/>
      <p:bldP spid="15" grpId="0" bldLvl="0" animBg="1"/>
      <p:bldP spid="16" grpId="0" bldLvl="0" animBg="1"/>
      <p:bldP spid="26" grpId="0"/>
      <p:bldP spid="27" grpId="0"/>
      <p:bldP spid="28" grpId="0"/>
      <p:bldP spid="29"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 name="矩形 3"/>
          <p:cNvSpPr>
            <a:spLocks noChangeArrowheads="1"/>
          </p:cNvSpPr>
          <p:nvPr/>
        </p:nvSpPr>
        <p:spPr bwMode="auto">
          <a:xfrm>
            <a:off x="717974"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案例分析：案例一</a:t>
            </a:r>
            <a:endParaRPr lang="zh-CN" altLang="en-US" sz="2935" b="1" dirty="0">
              <a:solidFill>
                <a:srgbClr val="EAC97B"/>
              </a:solidFill>
              <a:latin typeface="Arial" panose="020B0604020202020204" pitchFamily="34" charset="0"/>
              <a:cs typeface="Arial" panose="020B0604020202020204" pitchFamily="34" charset="0"/>
            </a:endParaRPr>
          </a:p>
        </p:txBody>
      </p:sp>
      <p:grpSp>
        <p:nvGrpSpPr>
          <p:cNvPr id="13" name="组合 12"/>
          <p:cNvGrpSpPr/>
          <p:nvPr/>
        </p:nvGrpSpPr>
        <p:grpSpPr>
          <a:xfrm flipH="1">
            <a:off x="4117981" y="1823413"/>
            <a:ext cx="3571597" cy="2232248"/>
            <a:chOff x="755576" y="1491630"/>
            <a:chExt cx="2880000" cy="1800000"/>
          </a:xfrm>
          <a:effectLst/>
        </p:grpSpPr>
        <p:sp>
          <p:nvSpPr>
            <p:cNvPr id="14" name="矩形 13"/>
            <p:cNvSpPr/>
            <p:nvPr/>
          </p:nvSpPr>
          <p:spPr>
            <a:xfrm>
              <a:off x="755576" y="1491630"/>
              <a:ext cx="2880000" cy="1800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a:solidFill>
                  <a:schemeClr val="tx1"/>
                </a:solidFill>
              </a:endParaRPr>
            </a:p>
          </p:txBody>
        </p:sp>
        <p:sp>
          <p:nvSpPr>
            <p:cNvPr id="15" name="矩形 14"/>
            <p:cNvSpPr/>
            <p:nvPr/>
          </p:nvSpPr>
          <p:spPr>
            <a:xfrm>
              <a:off x="813012" y="1545970"/>
              <a:ext cx="2772000" cy="1651147"/>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a:solidFill>
                  <a:schemeClr val="tx1"/>
                </a:solidFill>
              </a:endParaRPr>
            </a:p>
          </p:txBody>
        </p:sp>
      </p:grpSp>
      <p:grpSp>
        <p:nvGrpSpPr>
          <p:cNvPr id="16" name="组合 15"/>
          <p:cNvGrpSpPr/>
          <p:nvPr/>
        </p:nvGrpSpPr>
        <p:grpSpPr>
          <a:xfrm>
            <a:off x="1624754" y="2025465"/>
            <a:ext cx="2333091" cy="1458182"/>
            <a:chOff x="755576" y="1491630"/>
            <a:chExt cx="2880000" cy="1800000"/>
          </a:xfrm>
          <a:effectLst/>
        </p:grpSpPr>
        <p:sp>
          <p:nvSpPr>
            <p:cNvPr id="17" name="矩形 16"/>
            <p:cNvSpPr/>
            <p:nvPr/>
          </p:nvSpPr>
          <p:spPr>
            <a:xfrm>
              <a:off x="755576" y="1491630"/>
              <a:ext cx="2880000" cy="1800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7"/>
            <p:cNvSpPr/>
            <p:nvPr/>
          </p:nvSpPr>
          <p:spPr>
            <a:xfrm>
              <a:off x="813012" y="1524499"/>
              <a:ext cx="2772000" cy="172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9" name="组合 18"/>
          <p:cNvGrpSpPr/>
          <p:nvPr/>
        </p:nvGrpSpPr>
        <p:grpSpPr>
          <a:xfrm>
            <a:off x="2541689" y="3870911"/>
            <a:ext cx="2333091" cy="1458182"/>
            <a:chOff x="755576" y="1491630"/>
            <a:chExt cx="2880000" cy="1800000"/>
          </a:xfrm>
          <a:effectLst/>
        </p:grpSpPr>
        <p:sp>
          <p:nvSpPr>
            <p:cNvPr id="20" name="矩形 19"/>
            <p:cNvSpPr/>
            <p:nvPr/>
          </p:nvSpPr>
          <p:spPr>
            <a:xfrm>
              <a:off x="755576" y="1491630"/>
              <a:ext cx="2880000" cy="1800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813012" y="1575898"/>
              <a:ext cx="2772000" cy="164435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2" name="TextBox 2"/>
          <p:cNvSpPr txBox="1"/>
          <p:nvPr/>
        </p:nvSpPr>
        <p:spPr>
          <a:xfrm>
            <a:off x="5096940" y="4337764"/>
            <a:ext cx="5612426" cy="1131024"/>
          </a:xfrm>
          <a:prstGeom prst="rect">
            <a:avLst/>
          </a:prstGeom>
          <a:noFill/>
        </p:spPr>
        <p:txBody>
          <a:bodyPr wrap="square" lIns="91386" tIns="45693" rIns="91386" bIns="45693" rtlCol="0">
            <a:spAutoFit/>
          </a:bodyPr>
          <a:lstStyle/>
          <a:p>
            <a:pPr algn="just">
              <a:lnSpc>
                <a:spcPct val="150000"/>
              </a:lnSpc>
            </a:pPr>
            <a:r>
              <a:rPr lang="zh-CN" altLang="en-US" sz="900" dirty="0">
                <a:solidFill>
                  <a:srgbClr val="DFAE59"/>
                </a:solidFill>
                <a:latin typeface="微软雅黑" panose="020B0503020204020204" pitchFamily="34" charset="-122"/>
                <a:ea typeface="微软雅黑" panose="020B0503020204020204" pitchFamily="34" charset="-122"/>
              </a:rPr>
              <a:t>作为本土成长起来的智能装备企业，立足于本土，服务于本土，将以工业机器人为主导，兼顾其它机器人发展，为全面提升长沙工业的综合竞争力贡献一份力量，推动我省工业机器人的应用和产业化。</a:t>
            </a:r>
            <a:endParaRPr lang="zh-CN" altLang="en-US" sz="900" dirty="0">
              <a:solidFill>
                <a:srgbClr val="DFAE59"/>
              </a:solidFill>
              <a:latin typeface="微软雅黑" panose="020B0503020204020204" pitchFamily="34" charset="-122"/>
              <a:ea typeface="微软雅黑" panose="020B0503020204020204" pitchFamily="34" charset="-122"/>
            </a:endParaRPr>
          </a:p>
          <a:p>
            <a:pPr algn="just">
              <a:lnSpc>
                <a:spcPct val="150000"/>
              </a:lnSpc>
            </a:pPr>
            <a:r>
              <a:rPr lang="zh-CN" altLang="en-US" sz="900" dirty="0">
                <a:solidFill>
                  <a:srgbClr val="DFAE59"/>
                </a:solidFill>
                <a:latin typeface="微软雅黑" panose="020B0503020204020204" pitchFamily="34" charset="-122"/>
                <a:ea typeface="微软雅黑" panose="020B0503020204020204" pitchFamily="34" charset="-122"/>
              </a:rPr>
              <a:t>经过近五年的发展，</a:t>
            </a:r>
            <a:r>
              <a:rPr lang="en-US" altLang="zh-CN" sz="900" dirty="0">
                <a:solidFill>
                  <a:srgbClr val="DFAE59"/>
                </a:solidFill>
                <a:latin typeface="微软雅黑" panose="020B0503020204020204" pitchFamily="34" charset="-122"/>
                <a:ea typeface="微软雅黑" panose="020B0503020204020204" pitchFamily="34" charset="-122"/>
              </a:rPr>
              <a:t>XX</a:t>
            </a:r>
            <a:r>
              <a:rPr lang="zh-CN" altLang="en-US" sz="900" dirty="0">
                <a:solidFill>
                  <a:srgbClr val="DFAE59"/>
                </a:solidFill>
                <a:latin typeface="微软雅黑" panose="020B0503020204020204" pitchFamily="34" charset="-122"/>
                <a:ea typeface="微软雅黑" panose="020B0503020204020204" pitchFamily="34" charset="-122"/>
              </a:rPr>
              <a:t>机器人公司已培养出一批业务娴熟、技术精湛的技术骨干和响应迅速、经验丰富的集成精英。机器人产业已经迎来了战略性的发展契机，将成为新兴产业发展的主导产业，同时为其他支柱产业的转型提供强大支撑。</a:t>
            </a:r>
            <a:endParaRPr lang="zh-CN" altLang="en-US" sz="900" dirty="0">
              <a:solidFill>
                <a:srgbClr val="DFAE59"/>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8086873" y="2470374"/>
            <a:ext cx="1634968" cy="1021855"/>
            <a:chOff x="755576" y="1491630"/>
            <a:chExt cx="2880000" cy="1800000"/>
          </a:xfrm>
          <a:effectLst/>
        </p:grpSpPr>
        <p:sp>
          <p:nvSpPr>
            <p:cNvPr id="24" name="矩形 23"/>
            <p:cNvSpPr/>
            <p:nvPr/>
          </p:nvSpPr>
          <p:spPr>
            <a:xfrm>
              <a:off x="755576" y="1491630"/>
              <a:ext cx="2880000" cy="1800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p:cNvSpPr/>
            <p:nvPr/>
          </p:nvSpPr>
          <p:spPr>
            <a:xfrm>
              <a:off x="813012" y="1575898"/>
              <a:ext cx="2772000" cy="164435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anim calcmode="lin" valueType="num">
                                      <p:cBhvr>
                                        <p:cTn id="18" dur="500" fill="hold"/>
                                        <p:tgtEl>
                                          <p:spTgt spid="16"/>
                                        </p:tgtEl>
                                        <p:attrNameLst>
                                          <p:attrName>ppt_x</p:attrName>
                                        </p:attrNameLst>
                                      </p:cBhvr>
                                      <p:tavLst>
                                        <p:tav tm="0">
                                          <p:val>
                                            <p:strVal val="#ppt_x"/>
                                          </p:val>
                                        </p:tav>
                                        <p:tav tm="100000">
                                          <p:val>
                                            <p:strVal val="#ppt_x"/>
                                          </p:val>
                                        </p:tav>
                                      </p:tavLst>
                                    </p:anim>
                                    <p:anim calcmode="lin" valueType="num">
                                      <p:cBhvr>
                                        <p:cTn id="19" dur="50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iterate type="lt">
                                    <p:tmPct val="10000"/>
                                  </p:iterate>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par>
                          <p:cTn id="29" fill="hold">
                            <p:stCondLst>
                              <p:cond delay="11600"/>
                            </p:stCondLst>
                            <p:childTnLst>
                              <p:par>
                                <p:cTn id="30" presetID="42"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anim calcmode="lin" valueType="num">
                                      <p:cBhvr>
                                        <p:cTn id="33" dur="500" fill="hold"/>
                                        <p:tgtEl>
                                          <p:spTgt spid="23"/>
                                        </p:tgtEl>
                                        <p:attrNameLst>
                                          <p:attrName>ppt_x</p:attrName>
                                        </p:attrNameLst>
                                      </p:cBhvr>
                                      <p:tavLst>
                                        <p:tav tm="0">
                                          <p:val>
                                            <p:strVal val="#ppt_x"/>
                                          </p:val>
                                        </p:tav>
                                        <p:tav tm="100000">
                                          <p:val>
                                            <p:strVal val="#ppt_x"/>
                                          </p:val>
                                        </p:tav>
                                      </p:tavLst>
                                    </p:anim>
                                    <p:anim calcmode="lin" valueType="num">
                                      <p:cBhvr>
                                        <p:cTn id="3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矩形 3"/>
          <p:cNvSpPr>
            <a:spLocks noChangeArrowheads="1"/>
          </p:cNvSpPr>
          <p:nvPr/>
        </p:nvSpPr>
        <p:spPr bwMode="auto">
          <a:xfrm>
            <a:off x="824865" y="485775"/>
            <a:ext cx="5088255"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案例分析：案例二</a:t>
            </a:r>
            <a:endParaRPr lang="zh-CN" altLang="en-US" sz="2935" b="1" dirty="0">
              <a:solidFill>
                <a:srgbClr val="EAC97B"/>
              </a:solidFill>
              <a:latin typeface="Arial" panose="020B0604020202020204" pitchFamily="34" charset="0"/>
              <a:cs typeface="Arial" panose="020B0604020202020204" pitchFamily="34" charset="0"/>
            </a:endParaRPr>
          </a:p>
        </p:txBody>
      </p:sp>
      <p:sp>
        <p:nvSpPr>
          <p:cNvPr id="11" name="Rounded Rectangle 7"/>
          <p:cNvSpPr/>
          <p:nvPr/>
        </p:nvSpPr>
        <p:spPr>
          <a:xfrm>
            <a:off x="1601894" y="4099498"/>
            <a:ext cx="1524000" cy="1514018"/>
          </a:xfrm>
          <a:prstGeom prst="roundRect">
            <a:avLst>
              <a:gd name="adj" fmla="val 5429"/>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1"/>
          <p:cNvSpPr/>
          <p:nvPr/>
        </p:nvSpPr>
        <p:spPr>
          <a:xfrm>
            <a:off x="3331654" y="4030918"/>
            <a:ext cx="1440160" cy="1514018"/>
          </a:xfrm>
          <a:prstGeom prst="roundRect">
            <a:avLst>
              <a:gd name="adj" fmla="val 5429"/>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2"/>
          <p:cNvSpPr/>
          <p:nvPr/>
        </p:nvSpPr>
        <p:spPr>
          <a:xfrm>
            <a:off x="7376718" y="2517227"/>
            <a:ext cx="1428328" cy="1514018"/>
          </a:xfrm>
          <a:prstGeom prst="roundRect">
            <a:avLst>
              <a:gd name="adj" fmla="val 5429"/>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5" name="Rounded Rectangle 15"/>
          <p:cNvSpPr/>
          <p:nvPr/>
        </p:nvSpPr>
        <p:spPr>
          <a:xfrm>
            <a:off x="9037878" y="2517227"/>
            <a:ext cx="1524000" cy="1514018"/>
          </a:xfrm>
          <a:prstGeom prst="roundRect">
            <a:avLst>
              <a:gd name="adj" fmla="val 5429"/>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7"/>
          <p:cNvSpPr/>
          <p:nvPr/>
        </p:nvSpPr>
        <p:spPr>
          <a:xfrm>
            <a:off x="7376718" y="4101458"/>
            <a:ext cx="3048000" cy="1514018"/>
          </a:xfrm>
          <a:prstGeom prst="roundRect">
            <a:avLst>
              <a:gd name="adj" fmla="val 5429"/>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8"/>
          <p:cNvSpPr/>
          <p:nvPr/>
        </p:nvSpPr>
        <p:spPr>
          <a:xfrm>
            <a:off x="4771834" y="2517227"/>
            <a:ext cx="2376264" cy="3098194"/>
          </a:xfrm>
          <a:prstGeom prst="roundRect">
            <a:avLst>
              <a:gd name="adj" fmla="val 2409"/>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7"/>
          <p:cNvSpPr txBox="1">
            <a:spLocks noChangeArrowheads="1"/>
          </p:cNvSpPr>
          <p:nvPr/>
        </p:nvSpPr>
        <p:spPr bwMode="auto">
          <a:xfrm>
            <a:off x="1885739" y="1680731"/>
            <a:ext cx="7848600" cy="524118"/>
          </a:xfrm>
          <a:prstGeom prst="rect">
            <a:avLst/>
          </a:prstGeom>
          <a:noFill/>
          <a:ln w="9525">
            <a:noFill/>
            <a:miter lim="800000"/>
          </a:ln>
        </p:spPr>
        <p:txBody>
          <a:bodyPr wrap="square" lIns="45720" tIns="22860" rIns="45720" bIns="22860" anchor="ctr">
            <a:spAutoFit/>
          </a:bodyPr>
          <a:lstStyle/>
          <a:p>
            <a:pPr>
              <a:lnSpc>
                <a:spcPct val="150000"/>
              </a:lnSpc>
            </a:pPr>
            <a:r>
              <a:rPr lang="zh-CN" altLang="en-US" sz="1100" dirty="0">
                <a:solidFill>
                  <a:srgbClr val="DFAE59"/>
                </a:solidFill>
                <a:latin typeface="微软雅黑" panose="020B0503020204020204" pitchFamily="34" charset="-122"/>
                <a:ea typeface="微软雅黑" panose="020B0503020204020204" pitchFamily="34" charset="-122"/>
              </a:rPr>
              <a:t>经过近五年的发展，</a:t>
            </a:r>
            <a:r>
              <a:rPr lang="en-US" altLang="zh-CN" sz="1100" dirty="0">
                <a:solidFill>
                  <a:srgbClr val="DFAE59"/>
                </a:solidFill>
                <a:latin typeface="微软雅黑" panose="020B0503020204020204" pitchFamily="34" charset="-122"/>
                <a:ea typeface="微软雅黑" panose="020B0503020204020204" pitchFamily="34" charset="-122"/>
              </a:rPr>
              <a:t>XX</a:t>
            </a:r>
            <a:r>
              <a:rPr lang="zh-CN" altLang="en-US" sz="1100" dirty="0">
                <a:solidFill>
                  <a:srgbClr val="DFAE59"/>
                </a:solidFill>
                <a:latin typeface="微软雅黑" panose="020B0503020204020204" pitchFamily="34" charset="-122"/>
                <a:ea typeface="微软雅黑" panose="020B0503020204020204" pitchFamily="34" charset="-122"/>
              </a:rPr>
              <a:t>机器人公司已培养出一批业务娴熟、技术精湛的技术骨干和响应迅速、经验丰富的集成精英。机器人产业已经迎来了战略性的发展契机，将成为新兴产业发展的主导产业，同时为其他支柱产业的转型提供强大支撑。</a:t>
            </a:r>
            <a:endParaRPr lang="zh-CN" altLang="en-US" sz="1100" dirty="0">
              <a:solidFill>
                <a:srgbClr val="DFAE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ppt_x"/>
                                          </p:val>
                                        </p:tav>
                                        <p:tav tm="100000">
                                          <p:val>
                                            <p:strVal val="#ppt_x"/>
                                          </p:val>
                                        </p:tav>
                                      </p:tavLst>
                                    </p:anim>
                                    <p:anim calcmode="lin" valueType="num">
                                      <p:cBhvr additive="base">
                                        <p:cTn id="12" dur="25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250" fill="hold"/>
                                        <p:tgtEl>
                                          <p:spTgt spid="13"/>
                                        </p:tgtEl>
                                        <p:attrNameLst>
                                          <p:attrName>ppt_x</p:attrName>
                                        </p:attrNameLst>
                                      </p:cBhvr>
                                      <p:tavLst>
                                        <p:tav tm="0">
                                          <p:val>
                                            <p:strVal val="#ppt_x"/>
                                          </p:val>
                                        </p:tav>
                                        <p:tav tm="100000">
                                          <p:val>
                                            <p:strVal val="#ppt_x"/>
                                          </p:val>
                                        </p:tav>
                                      </p:tavLst>
                                    </p:anim>
                                    <p:anim calcmode="lin" valueType="num">
                                      <p:cBhvr additive="base">
                                        <p:cTn id="17" dur="250" fill="hold"/>
                                        <p:tgtEl>
                                          <p:spTgt spid="1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250" fill="hold"/>
                                        <p:tgtEl>
                                          <p:spTgt spid="17"/>
                                        </p:tgtEl>
                                        <p:attrNameLst>
                                          <p:attrName>ppt_x</p:attrName>
                                        </p:attrNameLst>
                                      </p:cBhvr>
                                      <p:tavLst>
                                        <p:tav tm="0">
                                          <p:val>
                                            <p:strVal val="#ppt_x"/>
                                          </p:val>
                                        </p:tav>
                                        <p:tav tm="100000">
                                          <p:val>
                                            <p:strVal val="#ppt_x"/>
                                          </p:val>
                                        </p:tav>
                                      </p:tavLst>
                                    </p:anim>
                                    <p:anim calcmode="lin" valueType="num">
                                      <p:cBhvr additive="base">
                                        <p:cTn id="22" dur="250" fill="hold"/>
                                        <p:tgtEl>
                                          <p:spTgt spid="17"/>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250" fill="hold"/>
                                        <p:tgtEl>
                                          <p:spTgt spid="15"/>
                                        </p:tgtEl>
                                        <p:attrNameLst>
                                          <p:attrName>ppt_x</p:attrName>
                                        </p:attrNameLst>
                                      </p:cBhvr>
                                      <p:tavLst>
                                        <p:tav tm="0">
                                          <p:val>
                                            <p:strVal val="#ppt_x"/>
                                          </p:val>
                                        </p:tav>
                                        <p:tav tm="100000">
                                          <p:val>
                                            <p:strVal val="#ppt_x"/>
                                          </p:val>
                                        </p:tav>
                                      </p:tavLst>
                                    </p:anim>
                                    <p:anim calcmode="lin" valueType="num">
                                      <p:cBhvr additive="base">
                                        <p:cTn id="32" dur="25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250" fill="hold"/>
                                        <p:tgtEl>
                                          <p:spTgt spid="16"/>
                                        </p:tgtEl>
                                        <p:attrNameLst>
                                          <p:attrName>ppt_x</p:attrName>
                                        </p:attrNameLst>
                                      </p:cBhvr>
                                      <p:tavLst>
                                        <p:tav tm="0">
                                          <p:val>
                                            <p:strVal val="#ppt_x"/>
                                          </p:val>
                                        </p:tav>
                                        <p:tav tm="100000">
                                          <p:val>
                                            <p:strVal val="#ppt_x"/>
                                          </p:val>
                                        </p:tav>
                                      </p:tavLst>
                                    </p:anim>
                                    <p:anim calcmode="lin" valueType="num">
                                      <p:cBhvr additive="base">
                                        <p:cTn id="37" dur="250" fill="hold"/>
                                        <p:tgtEl>
                                          <p:spTgt spid="16"/>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250" fill="hold"/>
                                        <p:tgtEl>
                                          <p:spTgt spid="18"/>
                                        </p:tgtEl>
                                        <p:attrNameLst>
                                          <p:attrName>ppt_x</p:attrName>
                                        </p:attrNameLst>
                                      </p:cBhvr>
                                      <p:tavLst>
                                        <p:tav tm="0">
                                          <p:val>
                                            <p:strVal val="#ppt_x"/>
                                          </p:val>
                                        </p:tav>
                                        <p:tav tm="100000">
                                          <p:val>
                                            <p:strVal val="#ppt_x"/>
                                          </p:val>
                                        </p:tav>
                                      </p:tavLst>
                                    </p:anim>
                                    <p:anim calcmode="lin" valueType="num">
                                      <p:cBhvr additive="base">
                                        <p:cTn id="42"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ldLvl="0" animBg="1"/>
      <p:bldP spid="13" grpId="0" bldLvl="0" animBg="1"/>
      <p:bldP spid="14" grpId="0" bldLvl="0" animBg="1"/>
      <p:bldP spid="15" grpId="0" bldLvl="0" animBg="1"/>
      <p:bldP spid="16" grpId="0" bldLvl="0" animBg="1"/>
      <p:bldP spid="17" grpId="0" bldLvl="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969725" y="2454123"/>
            <a:ext cx="2821578" cy="458423"/>
            <a:chOff x="5969725" y="1801451"/>
            <a:chExt cx="2821578" cy="458423"/>
          </a:xfrm>
          <a:solidFill>
            <a:srgbClr val="EAC97B"/>
          </a:solidFill>
        </p:grpSpPr>
        <p:sp>
          <p:nvSpPr>
            <p:cNvPr id="11" name="矩形 10"/>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969725" y="3127259"/>
            <a:ext cx="2821578" cy="459854"/>
            <a:chOff x="5969725" y="2398387"/>
            <a:chExt cx="2821578" cy="459854"/>
          </a:xfrm>
          <a:solidFill>
            <a:srgbClr val="EAC97B"/>
          </a:solidFill>
        </p:grpSpPr>
        <p:sp>
          <p:nvSpPr>
            <p:cNvPr id="14" name="矩形 13"/>
            <p:cNvSpPr/>
            <p:nvPr/>
          </p:nvSpPr>
          <p:spPr>
            <a:xfrm>
              <a:off x="5969726" y="2398387"/>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969725" y="2399818"/>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5969725" y="3777086"/>
            <a:ext cx="2821578" cy="466057"/>
            <a:chOff x="5969725" y="2972014"/>
            <a:chExt cx="2821578" cy="466057"/>
          </a:xfrm>
          <a:solidFill>
            <a:srgbClr val="EAC97B"/>
          </a:solidFill>
        </p:grpSpPr>
        <p:sp>
          <p:nvSpPr>
            <p:cNvPr id="17" name="矩形 16"/>
            <p:cNvSpPr/>
            <p:nvPr/>
          </p:nvSpPr>
          <p:spPr>
            <a:xfrm>
              <a:off x="5969726" y="2979648"/>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969725" y="2972014"/>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2478317" y="195258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2478517" y="3664120"/>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EAC97B"/>
                </a:solidFill>
                <a:latin typeface="微软雅黑" panose="020B0503020204020204" pitchFamily="34" charset="-122"/>
                <a:ea typeface="微软雅黑" panose="020B0503020204020204" pitchFamily="34" charset="-122"/>
              </a:rPr>
              <a:t>第四章</a:t>
            </a:r>
            <a:endParaRPr lang="zh-CN" altLang="en-US" sz="2400" b="1" dirty="0">
              <a:solidFill>
                <a:srgbClr val="EAC97B"/>
              </a:solidFill>
              <a:latin typeface="微软雅黑" panose="020B0503020204020204" pitchFamily="34" charset="-122"/>
              <a:ea typeface="微软雅黑" panose="020B0503020204020204" pitchFamily="34" charset="-122"/>
            </a:endParaRPr>
          </a:p>
        </p:txBody>
      </p:sp>
      <p:sp>
        <p:nvSpPr>
          <p:cNvPr id="31" name="椭圆 30"/>
          <p:cNvSpPr/>
          <p:nvPr/>
        </p:nvSpPr>
        <p:spPr>
          <a:xfrm>
            <a:off x="256683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6155957" y="2581563"/>
            <a:ext cx="1107996" cy="1556074"/>
            <a:chOff x="6155957" y="1837451"/>
            <a:chExt cx="1107996" cy="1556074"/>
          </a:xfrm>
        </p:grpSpPr>
        <p:sp>
          <p:nvSpPr>
            <p:cNvPr id="34" name="矩形 33"/>
            <p:cNvSpPr/>
            <p:nvPr/>
          </p:nvSpPr>
          <p:spPr>
            <a:xfrm>
              <a:off x="6155957" y="1837451"/>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研究目标</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35" name="矩形 34"/>
            <p:cNvSpPr/>
            <p:nvPr/>
          </p:nvSpPr>
          <p:spPr>
            <a:xfrm>
              <a:off x="6155957" y="2442932"/>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研究成果</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36" name="矩形 35"/>
            <p:cNvSpPr/>
            <p:nvPr/>
          </p:nvSpPr>
          <p:spPr>
            <a:xfrm>
              <a:off x="6155957" y="3024193"/>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应用前景</a:t>
              </a:r>
              <a:endParaRPr lang="zh-CN" altLang="en-US" b="1" dirty="0">
                <a:solidFill>
                  <a:srgbClr val="202A36"/>
                </a:solidFill>
                <a:latin typeface="微软雅黑" panose="020B0503020204020204" pitchFamily="34" charset="-122"/>
                <a:ea typeface="微软雅黑" panose="020B0503020204020204" pitchFamily="34" charset="-122"/>
              </a:endParaRPr>
            </a:p>
          </p:txBody>
        </p:sp>
      </p:grpSp>
      <p:sp>
        <p:nvSpPr>
          <p:cNvPr id="37" name="文本框 36"/>
          <p:cNvSpPr txBox="1"/>
          <p:nvPr/>
        </p:nvSpPr>
        <p:spPr>
          <a:xfrm>
            <a:off x="4926792" y="1121537"/>
            <a:ext cx="4493538" cy="830997"/>
          </a:xfrm>
          <a:prstGeom prst="rect">
            <a:avLst/>
          </a:prstGeom>
          <a:noFill/>
        </p:spPr>
        <p:txBody>
          <a:bodyPr wrap="none" rtlCol="0">
            <a:spAutoFit/>
          </a:bodyPr>
          <a:lstStyle/>
          <a:p>
            <a:pPr algn="ctr"/>
            <a:r>
              <a:rPr lang="zh-CN" altLang="en-US" sz="4800" b="1" kern="100" dirty="0">
                <a:solidFill>
                  <a:srgbClr val="EAC97B"/>
                </a:solidFill>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en-US" sz="4800" b="1" kern="100" dirty="0">
              <a:solidFill>
                <a:srgbClr val="EAC9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Freeform 7"/>
          <p:cNvSpPr>
            <a:spLocks noEditPoints="1"/>
          </p:cNvSpPr>
          <p:nvPr/>
        </p:nvSpPr>
        <p:spPr bwMode="auto">
          <a:xfrm>
            <a:off x="3017137" y="2454212"/>
            <a:ext cx="1371414" cy="1154089"/>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rgbClr val="EAC97B"/>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1000" fill="hold"/>
                                        <p:tgtEl>
                                          <p:spTgt spid="38"/>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Effect transition="in" filter="fade">
                                      <p:cBhvr>
                                        <p:cTn id="27" dur="500"/>
                                        <p:tgtEl>
                                          <p:spTgt spid="30"/>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dissolve">
                                      <p:cBhvr>
                                        <p:cTn id="31" dur="500"/>
                                        <p:tgtEl>
                                          <p:spTgt spid="37"/>
                                        </p:tgtEl>
                                      </p:cBhvr>
                                    </p:animEffect>
                                  </p:childTnLst>
                                </p:cTn>
                              </p:par>
                            </p:childTnLst>
                          </p:cTn>
                        </p:par>
                        <p:par>
                          <p:cTn id="32" fill="hold">
                            <p:stCondLst>
                              <p:cond delay="3000"/>
                            </p:stCondLst>
                            <p:childTnLst>
                              <p:par>
                                <p:cTn id="33" presetID="2" presetClass="entr" presetSubtype="2"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1+#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2"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47" presetClass="entr" presetSubtype="0"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1000"/>
                                        <p:tgtEl>
                                          <p:spTgt spid="33"/>
                                        </p:tgtEl>
                                      </p:cBhvr>
                                    </p:animEffect>
                                    <p:anim calcmode="lin" valueType="num">
                                      <p:cBhvr>
                                        <p:cTn id="51" dur="1000" fill="hold"/>
                                        <p:tgtEl>
                                          <p:spTgt spid="33"/>
                                        </p:tgtEl>
                                        <p:attrNameLst>
                                          <p:attrName>ppt_x</p:attrName>
                                        </p:attrNameLst>
                                      </p:cBhvr>
                                      <p:tavLst>
                                        <p:tav tm="0">
                                          <p:val>
                                            <p:strVal val="#ppt_x"/>
                                          </p:val>
                                        </p:tav>
                                        <p:tav tm="100000">
                                          <p:val>
                                            <p:strVal val="#ppt_x"/>
                                          </p:val>
                                        </p:tav>
                                      </p:tavLst>
                                    </p:anim>
                                    <p:anim calcmode="lin" valueType="num">
                                      <p:cBhvr>
                                        <p:cTn id="52" dur="1000" fill="hold"/>
                                        <p:tgtEl>
                                          <p:spTgt spid="33"/>
                                        </p:tgtEl>
                                        <p:attrNameLst>
                                          <p:attrName>ppt_y</p:attrName>
                                        </p:attrNameLst>
                                      </p:cBhvr>
                                      <p:tavLst>
                                        <p:tav tm="0">
                                          <p:val>
                                            <p:strVal val="#ppt_y-.1"/>
                                          </p:val>
                                        </p:tav>
                                        <p:tav tm="100000">
                                          <p:val>
                                            <p:strVal val="#ppt_y"/>
                                          </p:val>
                                        </p:tav>
                                      </p:tavLst>
                                    </p:anim>
                                  </p:childTnLst>
                                </p:cTn>
                              </p:par>
                            </p:childTnLst>
                          </p:cTn>
                        </p:par>
                        <p:par>
                          <p:cTn id="53" fill="hold">
                            <p:stCondLst>
                              <p:cond delay="5500"/>
                            </p:stCondLst>
                            <p:childTnLst>
                              <p:par>
                                <p:cTn id="54" presetID="10" presetClass="entr" presetSubtype="0" fill="hold" grpId="1"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1"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grpId="1"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1"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1"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1"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par>
                          <p:cTn id="84" fill="hold">
                            <p:stCondLst>
                              <p:cond delay="6000"/>
                            </p:stCondLst>
                            <p:childTnLst>
                              <p:par>
                                <p:cTn id="85"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6" dur="2000" fill="hold"/>
                                        <p:tgtEl>
                                          <p:spTgt spid="20"/>
                                        </p:tgtEl>
                                        <p:attrNameLst>
                                          <p:attrName>ppt_x</p:attrName>
                                          <p:attrName>ppt_y</p:attrName>
                                        </p:attrNameLst>
                                      </p:cBhvr>
                                      <p:rCtr x="17" y="18981"/>
                                    </p:animMotion>
                                  </p:childTnLst>
                                </p:cTn>
                              </p:par>
                              <p:par>
                                <p:cTn id="87"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8" dur="2000" fill="hold"/>
                                        <p:tgtEl>
                                          <p:spTgt spid="21"/>
                                        </p:tgtEl>
                                        <p:attrNameLst>
                                          <p:attrName>ppt_x</p:attrName>
                                          <p:attrName>ppt_y</p:attrName>
                                        </p:attrNameLst>
                                      </p:cBhvr>
                                      <p:rCtr x="17" y="18981"/>
                                    </p:animMotion>
                                  </p:childTnLst>
                                </p:cTn>
                              </p:par>
                              <p:par>
                                <p:cTn id="89"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22"/>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23"/>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24"/>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25"/>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26"/>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27"/>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28"/>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29"/>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p:bldP spid="31" grpId="0" bldLvl="0" animBg="1"/>
      <p:bldP spid="37" grpId="0"/>
      <p:bldP spid="38"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6" name="矩形 3"/>
          <p:cNvSpPr>
            <a:spLocks noChangeArrowheads="1"/>
          </p:cNvSpPr>
          <p:nvPr/>
        </p:nvSpPr>
        <p:spPr bwMode="auto">
          <a:xfrm>
            <a:off x="1026043" y="56114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研究目标</a:t>
            </a:r>
            <a:endParaRPr lang="zh-CN" altLang="en-US" sz="2935" b="1" dirty="0">
              <a:solidFill>
                <a:srgbClr val="EAC97B"/>
              </a:solidFill>
              <a:latin typeface="Arial" panose="020B0604020202020204" pitchFamily="34" charset="0"/>
              <a:cs typeface="Arial" panose="020B0604020202020204" pitchFamily="34" charset="0"/>
            </a:endParaRPr>
          </a:p>
        </p:txBody>
      </p:sp>
      <p:grpSp>
        <p:nvGrpSpPr>
          <p:cNvPr id="30" name="组合 29"/>
          <p:cNvGrpSpPr/>
          <p:nvPr/>
        </p:nvGrpSpPr>
        <p:grpSpPr>
          <a:xfrm>
            <a:off x="3675296" y="2182489"/>
            <a:ext cx="1868593" cy="1866715"/>
            <a:chOff x="5305425" y="2638424"/>
            <a:chExt cx="1579563" cy="1577975"/>
          </a:xfrm>
          <a:solidFill>
            <a:srgbClr val="DFAE59"/>
          </a:solidFill>
        </p:grpSpPr>
        <p:sp>
          <p:nvSpPr>
            <p:cNvPr id="3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grpFill/>
            <a:ln w="9525">
              <a:noFill/>
              <a:round/>
            </a:ln>
            <a:effectLst/>
          </p:spPr>
          <p:txBody>
            <a:bodyPr vert="horz" wrap="square" lIns="91440" tIns="45720" rIns="91440" bIns="45720" numCol="1" anchor="t" anchorCtr="0" compatLnSpc="1"/>
            <a:lstStyle/>
            <a:p>
              <a:endParaRPr lang="zh-CN" altLang="en-US"/>
            </a:p>
          </p:txBody>
        </p:sp>
        <p:sp>
          <p:nvSpPr>
            <p:cNvPr id="3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EAC97B"/>
            </a:solidFill>
            <a:ln w="9525">
              <a:noFill/>
              <a:round/>
            </a:ln>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4817145" y="3322537"/>
            <a:ext cx="2345601" cy="2341845"/>
            <a:chOff x="5102225" y="2441575"/>
            <a:chExt cx="1982788" cy="1979613"/>
          </a:xfrm>
          <a:solidFill>
            <a:srgbClr val="DFAE59"/>
          </a:solidFill>
        </p:grpSpPr>
        <p:sp>
          <p:nvSpPr>
            <p:cNvPr id="3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grpFill/>
            <a:ln w="9525">
              <a:noFill/>
              <a:round/>
            </a:ln>
            <a:effectLst/>
          </p:spPr>
          <p:txBody>
            <a:bodyPr vert="horz" wrap="square" lIns="91440" tIns="45720" rIns="91440" bIns="45720" numCol="1" anchor="t" anchorCtr="0" compatLnSpc="1"/>
            <a:lstStyle/>
            <a:p>
              <a:endParaRPr lang="zh-CN" altLang="en-US"/>
            </a:p>
          </p:txBody>
        </p:sp>
        <p:sp>
          <p:nvSpPr>
            <p:cNvPr id="3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EAC97B"/>
            </a:solidFill>
            <a:ln w="9525">
              <a:noFill/>
              <a:round/>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813275" y="2863802"/>
            <a:ext cx="1538068" cy="1560603"/>
            <a:chOff x="5803900" y="2852738"/>
            <a:chExt cx="1300163" cy="1319212"/>
          </a:xfrm>
          <a:solidFill>
            <a:srgbClr val="DFAE59"/>
          </a:solidFill>
        </p:grpSpPr>
        <p:sp>
          <p:nvSpPr>
            <p:cNvPr id="37"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grpFill/>
            <a:ln w="9525">
              <a:noFill/>
              <a:round/>
            </a:ln>
            <a:effectLst/>
          </p:spPr>
          <p:txBody>
            <a:bodyPr vert="horz" wrap="square" lIns="91440" tIns="45720" rIns="91440" bIns="45720" numCol="1" anchor="t" anchorCtr="0" compatLnSpc="1"/>
            <a:lstStyle/>
            <a:p>
              <a:endParaRPr lang="zh-CN" altLang="en-US"/>
            </a:p>
          </p:txBody>
        </p:sp>
        <p:sp>
          <p:nvSpPr>
            <p:cNvPr id="38"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EAC97B"/>
            </a:solidFill>
            <a:ln w="9525">
              <a:noFill/>
              <a:round/>
            </a:ln>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8128381" y="3155504"/>
            <a:ext cx="1868593" cy="1866715"/>
            <a:chOff x="5305425" y="2638425"/>
            <a:chExt cx="1579563" cy="1577975"/>
          </a:xfrm>
          <a:solidFill>
            <a:srgbClr val="DFAE59"/>
          </a:solidFill>
        </p:grpSpPr>
        <p:sp>
          <p:nvSpPr>
            <p:cNvPr id="40"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grpFill/>
            <a:ln w="9525">
              <a:noFill/>
              <a:round/>
            </a:ln>
            <a:effectLst/>
          </p:spPr>
          <p:txBody>
            <a:bodyPr vert="horz" wrap="square" lIns="91440" tIns="45720" rIns="91440" bIns="45720" numCol="1" anchor="t" anchorCtr="0" compatLnSpc="1"/>
            <a:lstStyle/>
            <a:p>
              <a:endParaRPr lang="zh-CN" altLang="en-US"/>
            </a:p>
          </p:txBody>
        </p:sp>
        <p:sp>
          <p:nvSpPr>
            <p:cNvPr id="41"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EAC97B"/>
            </a:solidFill>
            <a:ln w="9525">
              <a:noFill/>
              <a:round/>
            </a:ln>
          </p:spPr>
          <p:txBody>
            <a:bodyPr vert="horz" wrap="square" lIns="91440" tIns="45720" rIns="91440" bIns="45720" numCol="1" anchor="t" anchorCtr="0" compatLnSpc="1"/>
            <a:lstStyle/>
            <a:p>
              <a:endParaRPr lang="zh-CN" altLang="en-US"/>
            </a:p>
          </p:txBody>
        </p:sp>
      </p:grpSp>
      <p:sp>
        <p:nvSpPr>
          <p:cNvPr id="42" name="TextBox 51"/>
          <p:cNvSpPr txBox="1"/>
          <p:nvPr/>
        </p:nvSpPr>
        <p:spPr>
          <a:xfrm>
            <a:off x="2373825" y="3223391"/>
            <a:ext cx="1090039" cy="867930"/>
          </a:xfrm>
          <a:prstGeom prst="rect">
            <a:avLst/>
          </a:prstGeom>
          <a:noFill/>
          <a:ln>
            <a:noFill/>
          </a:ln>
        </p:spPr>
        <p:txBody>
          <a:bodyPr wrap="square" rtlCol="0" anchor="ctr">
            <a:spAutoFit/>
          </a:bodyPr>
          <a:lstStyle/>
          <a:p>
            <a:pPr>
              <a:lnSpc>
                <a:spcPct val="120000"/>
              </a:lnSpc>
              <a:spcBef>
                <a:spcPct val="0"/>
              </a:spcBef>
              <a:buNone/>
            </a:pPr>
            <a:r>
              <a:rPr lang="zh-CN" altLang="en-US" sz="14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endParaRPr lang="zh-CN" altLang="en-US" sz="14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矩形 42"/>
          <p:cNvSpPr/>
          <p:nvPr/>
        </p:nvSpPr>
        <p:spPr>
          <a:xfrm>
            <a:off x="3800992" y="1630026"/>
            <a:ext cx="1598895" cy="430887"/>
          </a:xfrm>
          <a:prstGeom prst="rect">
            <a:avLst/>
          </a:prstGeom>
        </p:spPr>
        <p:txBody>
          <a:bodyPr wrap="square">
            <a:spAutoFit/>
          </a:bodyPr>
          <a:lstStyle/>
          <a:p>
            <a:pPr algn="ctr"/>
            <a:r>
              <a:rPr lang="zh-CN" altLang="en-US" sz="2200" b="1" dirty="0">
                <a:solidFill>
                  <a:srgbClr val="EAC97B"/>
                </a:solidFill>
                <a:latin typeface="微软雅黑" panose="020B0503020204020204" pitchFamily="34" charset="-122"/>
                <a:ea typeface="微软雅黑" panose="020B0503020204020204" pitchFamily="34" charset="-122"/>
                <a:cs typeface="华文黑体" pitchFamily="2" charset="-122"/>
              </a:rPr>
              <a:t>添加标题</a:t>
            </a:r>
            <a:endParaRPr lang="zh-CN" altLang="en-US" sz="2200" b="1" dirty="0">
              <a:solidFill>
                <a:srgbClr val="EAC97B"/>
              </a:solidFill>
              <a:latin typeface="微软雅黑" panose="020B0503020204020204" pitchFamily="34" charset="-122"/>
              <a:ea typeface="微软雅黑" panose="020B0503020204020204" pitchFamily="34" charset="-122"/>
              <a:cs typeface="华文黑体" pitchFamily="2" charset="-122"/>
            </a:endParaRPr>
          </a:p>
        </p:txBody>
      </p:sp>
      <p:sp>
        <p:nvSpPr>
          <p:cNvPr id="44" name="TextBox 53"/>
          <p:cNvSpPr txBox="1"/>
          <p:nvPr/>
        </p:nvSpPr>
        <p:spPr>
          <a:xfrm>
            <a:off x="2717683" y="4689116"/>
            <a:ext cx="1734754" cy="843693"/>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rgbClr val="DFAE59"/>
                </a:solidFill>
              </a:rPr>
              <a:t>您的内容打在这里，或者通过复制您的文本</a:t>
            </a:r>
            <a:endParaRPr lang="zh-CN" altLang="en-US" dirty="0">
              <a:solidFill>
                <a:srgbClr val="DFAE59"/>
              </a:solidFill>
              <a:sym typeface="微软雅黑" panose="020B0503020204020204" pitchFamily="34" charset="-122"/>
            </a:endParaRPr>
          </a:p>
        </p:txBody>
      </p:sp>
      <p:sp>
        <p:nvSpPr>
          <p:cNvPr id="45" name="矩形 44"/>
          <p:cNvSpPr/>
          <p:nvPr/>
        </p:nvSpPr>
        <p:spPr>
          <a:xfrm>
            <a:off x="5174455" y="5766676"/>
            <a:ext cx="1598895" cy="430887"/>
          </a:xfrm>
          <a:prstGeom prst="rect">
            <a:avLst/>
          </a:prstGeom>
        </p:spPr>
        <p:txBody>
          <a:bodyPr wrap="square">
            <a:spAutoFit/>
          </a:bodyPr>
          <a:lstStyle/>
          <a:p>
            <a:pPr algn="ctr"/>
            <a:r>
              <a:rPr lang="zh-CN" altLang="en-US" sz="2200" b="1" dirty="0">
                <a:solidFill>
                  <a:srgbClr val="DFAE59"/>
                </a:solidFill>
                <a:latin typeface="微软雅黑" panose="020B0503020204020204" pitchFamily="34" charset="-122"/>
                <a:ea typeface="微软雅黑" panose="020B0503020204020204" pitchFamily="34" charset="-122"/>
                <a:cs typeface="华文黑体" pitchFamily="2"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cs typeface="华文黑体" pitchFamily="2" charset="-122"/>
            </a:endParaRPr>
          </a:p>
        </p:txBody>
      </p:sp>
      <p:sp>
        <p:nvSpPr>
          <p:cNvPr id="46" name="TextBox 55"/>
          <p:cNvSpPr txBox="1"/>
          <p:nvPr/>
        </p:nvSpPr>
        <p:spPr>
          <a:xfrm>
            <a:off x="8785825" y="2308862"/>
            <a:ext cx="1752017" cy="846001"/>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rgbClr val="DFAE59"/>
                </a:solidFill>
              </a:rPr>
              <a:t>您的内容打在这里，或者通过复制您的文本</a:t>
            </a:r>
            <a:endParaRPr lang="zh-CN" altLang="en-US" dirty="0">
              <a:solidFill>
                <a:srgbClr val="DFAE59"/>
              </a:solidFill>
              <a:sym typeface="微软雅黑" panose="020B0503020204020204" pitchFamily="34" charset="-122"/>
            </a:endParaRPr>
          </a:p>
        </p:txBody>
      </p:sp>
      <p:sp>
        <p:nvSpPr>
          <p:cNvPr id="47" name="矩形 46"/>
          <p:cNvSpPr/>
          <p:nvPr/>
        </p:nvSpPr>
        <p:spPr>
          <a:xfrm>
            <a:off x="6730622" y="2290162"/>
            <a:ext cx="1598895" cy="430887"/>
          </a:xfrm>
          <a:prstGeom prst="rect">
            <a:avLst/>
          </a:prstGeom>
        </p:spPr>
        <p:txBody>
          <a:bodyPr wrap="square">
            <a:spAutoFit/>
          </a:bodyPr>
          <a:lstStyle/>
          <a:p>
            <a:pPr algn="ctr"/>
            <a:r>
              <a:rPr lang="zh-CN" altLang="en-US" sz="2200" b="1" dirty="0">
                <a:solidFill>
                  <a:srgbClr val="DFAE59"/>
                </a:solidFill>
                <a:latin typeface="微软雅黑" panose="020B0503020204020204" pitchFamily="34" charset="-122"/>
                <a:ea typeface="微软雅黑" panose="020B0503020204020204" pitchFamily="34" charset="-122"/>
                <a:cs typeface="华文黑体" pitchFamily="2"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cs typeface="华文黑体" pitchFamily="2" charset="-122"/>
            </a:endParaRPr>
          </a:p>
        </p:txBody>
      </p:sp>
      <p:sp>
        <p:nvSpPr>
          <p:cNvPr id="48" name="TextBox 57"/>
          <p:cNvSpPr txBox="1"/>
          <p:nvPr/>
        </p:nvSpPr>
        <p:spPr>
          <a:xfrm>
            <a:off x="9997580" y="4506776"/>
            <a:ext cx="1427050" cy="867930"/>
          </a:xfrm>
          <a:prstGeom prst="rect">
            <a:avLst/>
          </a:prstGeom>
          <a:noFill/>
        </p:spPr>
        <p:txBody>
          <a:bodyPr wrap="square" rtlCol="0" anchor="ctr">
            <a:spAutoFit/>
          </a:bodyPr>
          <a:lstStyle/>
          <a:p>
            <a:pPr>
              <a:lnSpc>
                <a:spcPct val="120000"/>
              </a:lnSpc>
              <a:spcBef>
                <a:spcPct val="0"/>
              </a:spcBef>
              <a:buNone/>
            </a:pPr>
            <a:r>
              <a:rPr lang="zh-CN" altLang="en-US" sz="14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endParaRPr lang="zh-CN" altLang="en-US" sz="14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48"/>
          <p:cNvSpPr/>
          <p:nvPr/>
        </p:nvSpPr>
        <p:spPr>
          <a:xfrm>
            <a:off x="8232477" y="5134276"/>
            <a:ext cx="1598895" cy="430887"/>
          </a:xfrm>
          <a:prstGeom prst="rect">
            <a:avLst/>
          </a:prstGeom>
        </p:spPr>
        <p:txBody>
          <a:bodyPr wrap="square">
            <a:spAutoFit/>
          </a:bodyPr>
          <a:lstStyle/>
          <a:p>
            <a:pPr algn="ctr"/>
            <a:r>
              <a:rPr lang="zh-CN" altLang="en-US" sz="2200" b="1" dirty="0">
                <a:solidFill>
                  <a:srgbClr val="DFAE59"/>
                </a:solidFill>
                <a:latin typeface="微软雅黑" panose="020B0503020204020204" pitchFamily="34" charset="-122"/>
                <a:ea typeface="微软雅黑" panose="020B0503020204020204" pitchFamily="34" charset="-122"/>
                <a:cs typeface="华文黑体" pitchFamily="2"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cs typeface="华文黑体" pitchFamily="2" charset="-122"/>
            </a:endParaRPr>
          </a:p>
        </p:txBody>
      </p:sp>
      <p:cxnSp>
        <p:nvCxnSpPr>
          <p:cNvPr id="50" name="肘形连接符 49"/>
          <p:cNvCxnSpPr/>
          <p:nvPr/>
        </p:nvCxnSpPr>
        <p:spPr>
          <a:xfrm rot="10800000" flipV="1">
            <a:off x="2467848" y="3322189"/>
            <a:ext cx="1333311" cy="798977"/>
          </a:xfrm>
          <a:prstGeom prst="bentConnector3">
            <a:avLst>
              <a:gd name="adj1" fmla="val 25936"/>
            </a:avLst>
          </a:prstGeom>
          <a:ln>
            <a:solidFill>
              <a:srgbClr val="DFAE59"/>
            </a:solidFill>
            <a:prstDash val="sysDash"/>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rot="10800000">
            <a:off x="2861394" y="4649201"/>
            <a:ext cx="2281997" cy="501116"/>
          </a:xfrm>
          <a:prstGeom prst="bentConnector3">
            <a:avLst>
              <a:gd name="adj1" fmla="val 29965"/>
            </a:avLst>
          </a:prstGeom>
          <a:ln>
            <a:solidFill>
              <a:srgbClr val="DFAE59"/>
            </a:solidFill>
            <a:prstDash val="sysDash"/>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0800000" flipV="1">
            <a:off x="9325915" y="4444076"/>
            <a:ext cx="1855432" cy="527873"/>
          </a:xfrm>
          <a:prstGeom prst="bentConnector3">
            <a:avLst>
              <a:gd name="adj1" fmla="val 65563"/>
            </a:avLst>
          </a:prstGeom>
          <a:ln>
            <a:solidFill>
              <a:srgbClr val="DFAE59"/>
            </a:solidFill>
            <a:prstDash val="sysDash"/>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0800000" flipV="1">
            <a:off x="8129550" y="2284830"/>
            <a:ext cx="2146669" cy="815751"/>
          </a:xfrm>
          <a:prstGeom prst="bentConnector3">
            <a:avLst>
              <a:gd name="adj1" fmla="val 74661"/>
            </a:avLst>
          </a:prstGeom>
          <a:ln>
            <a:solidFill>
              <a:srgbClr val="DFAE59"/>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8" presetClass="emph" presetSubtype="0" repeatCount="indefinite" fill="hold" nodeType="withEffect">
                                  <p:stCondLst>
                                    <p:cond delay="0"/>
                                  </p:stCondLst>
                                  <p:childTnLst>
                                    <p:animRot by="-86400000">
                                      <p:cBhvr>
                                        <p:cTn id="14" dur="8000" fill="hold"/>
                                        <p:tgtEl>
                                          <p:spTgt spid="30"/>
                                        </p:tgtEl>
                                        <p:attrNameLst>
                                          <p:attrName>r</p:attrName>
                                        </p:attrNameLst>
                                      </p:cBhvr>
                                    </p:animRot>
                                  </p:childTnLst>
                                </p:cTn>
                              </p:par>
                              <p:par>
                                <p:cTn id="15" presetID="22" presetClass="entr" presetSubtype="2"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500" fill="hold"/>
                                        <p:tgtEl>
                                          <p:spTgt spid="42"/>
                                        </p:tgtEl>
                                        <p:attrNameLst>
                                          <p:attrName>ppt_w</p:attrName>
                                        </p:attrNameLst>
                                      </p:cBhvr>
                                      <p:tavLst>
                                        <p:tav tm="0">
                                          <p:val>
                                            <p:fltVal val="0"/>
                                          </p:val>
                                        </p:tav>
                                        <p:tav tm="100000">
                                          <p:val>
                                            <p:strVal val="#ppt_w"/>
                                          </p:val>
                                        </p:tav>
                                      </p:tavLst>
                                    </p:anim>
                                    <p:anim calcmode="lin" valueType="num">
                                      <p:cBhvr>
                                        <p:cTn id="21" dur="500" fill="hold"/>
                                        <p:tgtEl>
                                          <p:spTgt spid="42"/>
                                        </p:tgtEl>
                                        <p:attrNameLst>
                                          <p:attrName>ppt_h</p:attrName>
                                        </p:attrNameLst>
                                      </p:cBhvr>
                                      <p:tavLst>
                                        <p:tav tm="0">
                                          <p:val>
                                            <p:fltVal val="0"/>
                                          </p:val>
                                        </p:tav>
                                        <p:tav tm="100000">
                                          <p:val>
                                            <p:strVal val="#ppt_h"/>
                                          </p:val>
                                        </p:tav>
                                      </p:tavLst>
                                    </p:anim>
                                    <p:animEffect transition="in" filter="fade">
                                      <p:cBhvr>
                                        <p:cTn id="22" dur="500"/>
                                        <p:tgtEl>
                                          <p:spTgt spid="42"/>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2" presetClass="entr" presetSubtype="1" decel="100000" fill="hold" nodeType="withEffect">
                                  <p:stCondLst>
                                    <p:cond delay="50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0-#ppt_h/2"/>
                                          </p:val>
                                        </p:tav>
                                        <p:tav tm="100000">
                                          <p:val>
                                            <p:strVal val="#ppt_y"/>
                                          </p:val>
                                        </p:tav>
                                      </p:tavLst>
                                    </p:anim>
                                  </p:childTnLst>
                                </p:cTn>
                              </p:par>
                              <p:par>
                                <p:cTn id="30" presetID="8" presetClass="emph" presetSubtype="0" repeatCount="indefinite" fill="hold" nodeType="withEffect">
                                  <p:stCondLst>
                                    <p:cond delay="500"/>
                                  </p:stCondLst>
                                  <p:childTnLst>
                                    <p:animRot by="76680000">
                                      <p:cBhvr>
                                        <p:cTn id="31" dur="7500" fill="hold"/>
                                        <p:tgtEl>
                                          <p:spTgt spid="33"/>
                                        </p:tgtEl>
                                        <p:attrNameLst>
                                          <p:attrName>r</p:attrName>
                                        </p:attrNameLst>
                                      </p:cBhvr>
                                    </p:animRot>
                                  </p:childTnLst>
                                </p:cTn>
                              </p:par>
                              <p:par>
                                <p:cTn id="32" presetID="22" presetClass="entr" presetSubtype="2" fill="hold" nodeType="withEffect">
                                  <p:stCondLst>
                                    <p:cond delay="1000"/>
                                  </p:stCondLst>
                                  <p:childTnLst>
                                    <p:set>
                                      <p:cBhvr>
                                        <p:cTn id="33" dur="1" fill="hold">
                                          <p:stCondLst>
                                            <p:cond delay="0"/>
                                          </p:stCondLst>
                                        </p:cTn>
                                        <p:tgtEl>
                                          <p:spTgt spid="51"/>
                                        </p:tgtEl>
                                        <p:attrNameLst>
                                          <p:attrName>style.visibility</p:attrName>
                                        </p:attrNameLst>
                                      </p:cBhvr>
                                      <p:to>
                                        <p:strVal val="visible"/>
                                      </p:to>
                                    </p:set>
                                    <p:animEffect transition="in" filter="wipe(right)">
                                      <p:cBhvr>
                                        <p:cTn id="34" dur="500"/>
                                        <p:tgtEl>
                                          <p:spTgt spid="51"/>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2" presetClass="entr" presetSubtype="1" decel="100000" fill="hold" nodeType="withEffect">
                                  <p:stCondLst>
                                    <p:cond delay="100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500" fill="hold"/>
                                        <p:tgtEl>
                                          <p:spTgt spid="36"/>
                                        </p:tgtEl>
                                        <p:attrNameLst>
                                          <p:attrName>ppt_x</p:attrName>
                                        </p:attrNameLst>
                                      </p:cBhvr>
                                      <p:tavLst>
                                        <p:tav tm="0">
                                          <p:val>
                                            <p:strVal val="#ppt_x"/>
                                          </p:val>
                                        </p:tav>
                                        <p:tav tm="100000">
                                          <p:val>
                                            <p:strVal val="#ppt_x"/>
                                          </p:val>
                                        </p:tav>
                                      </p:tavLst>
                                    </p:anim>
                                    <p:anim calcmode="lin" valueType="num">
                                      <p:cBhvr additive="base">
                                        <p:cTn id="46" dur="500" fill="hold"/>
                                        <p:tgtEl>
                                          <p:spTgt spid="36"/>
                                        </p:tgtEl>
                                        <p:attrNameLst>
                                          <p:attrName>ppt_y</p:attrName>
                                        </p:attrNameLst>
                                      </p:cBhvr>
                                      <p:tavLst>
                                        <p:tav tm="0">
                                          <p:val>
                                            <p:strVal val="0-#ppt_h/2"/>
                                          </p:val>
                                        </p:tav>
                                        <p:tav tm="100000">
                                          <p:val>
                                            <p:strVal val="#ppt_y"/>
                                          </p:val>
                                        </p:tav>
                                      </p:tavLst>
                                    </p:anim>
                                  </p:childTnLst>
                                </p:cTn>
                              </p:par>
                              <p:par>
                                <p:cTn id="47" presetID="8" presetClass="emph" presetSubtype="0" repeatCount="indefinite" fill="hold" nodeType="withEffect">
                                  <p:stCondLst>
                                    <p:cond delay="1000"/>
                                  </p:stCondLst>
                                  <p:childTnLst>
                                    <p:animRot by="-108000000">
                                      <p:cBhvr>
                                        <p:cTn id="48" dur="7000" fill="hold"/>
                                        <p:tgtEl>
                                          <p:spTgt spid="36"/>
                                        </p:tgtEl>
                                        <p:attrNameLst>
                                          <p:attrName>r</p:attrName>
                                        </p:attrNameLst>
                                      </p:cBhvr>
                                    </p:animRot>
                                  </p:childTnLst>
                                </p:cTn>
                              </p:par>
                              <p:par>
                                <p:cTn id="49" presetID="22" presetClass="entr" presetSubtype="8" fill="hold" nodeType="withEffect">
                                  <p:stCondLst>
                                    <p:cond delay="150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par>
                                <p:cTn id="52" presetID="53" presetClass="entr" presetSubtype="16" fill="hold" grpId="0" nodeType="withEffect">
                                  <p:stCondLst>
                                    <p:cond delay="1500"/>
                                  </p:stCondLst>
                                  <p:childTnLst>
                                    <p:set>
                                      <p:cBhvr>
                                        <p:cTn id="53" dur="1" fill="hold">
                                          <p:stCondLst>
                                            <p:cond delay="0"/>
                                          </p:stCondLst>
                                        </p:cTn>
                                        <p:tgtEl>
                                          <p:spTgt spid="46"/>
                                        </p:tgtEl>
                                        <p:attrNameLst>
                                          <p:attrName>style.visibility</p:attrName>
                                        </p:attrNameLst>
                                      </p:cBhvr>
                                      <p:to>
                                        <p:strVal val="visible"/>
                                      </p:to>
                                    </p:set>
                                    <p:anim calcmode="lin" valueType="num">
                                      <p:cBhvr>
                                        <p:cTn id="54" dur="500" fill="hold"/>
                                        <p:tgtEl>
                                          <p:spTgt spid="46"/>
                                        </p:tgtEl>
                                        <p:attrNameLst>
                                          <p:attrName>ppt_w</p:attrName>
                                        </p:attrNameLst>
                                      </p:cBhvr>
                                      <p:tavLst>
                                        <p:tav tm="0">
                                          <p:val>
                                            <p:fltVal val="0"/>
                                          </p:val>
                                        </p:tav>
                                        <p:tav tm="100000">
                                          <p:val>
                                            <p:strVal val="#ppt_w"/>
                                          </p:val>
                                        </p:tav>
                                      </p:tavLst>
                                    </p:anim>
                                    <p:anim calcmode="lin" valueType="num">
                                      <p:cBhvr>
                                        <p:cTn id="55" dur="500" fill="hold"/>
                                        <p:tgtEl>
                                          <p:spTgt spid="46"/>
                                        </p:tgtEl>
                                        <p:attrNameLst>
                                          <p:attrName>ppt_h</p:attrName>
                                        </p:attrNameLst>
                                      </p:cBhvr>
                                      <p:tavLst>
                                        <p:tav tm="0">
                                          <p:val>
                                            <p:fltVal val="0"/>
                                          </p:val>
                                        </p:tav>
                                        <p:tav tm="100000">
                                          <p:val>
                                            <p:strVal val="#ppt_h"/>
                                          </p:val>
                                        </p:tav>
                                      </p:tavLst>
                                    </p:anim>
                                    <p:animEffect transition="in" filter="fade">
                                      <p:cBhvr>
                                        <p:cTn id="56" dur="500"/>
                                        <p:tgtEl>
                                          <p:spTgt spid="4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2" presetClass="entr" presetSubtype="1" decel="100000" fill="hold" nodeType="withEffect">
                                  <p:stCondLst>
                                    <p:cond delay="150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0-#ppt_h/2"/>
                                          </p:val>
                                        </p:tav>
                                        <p:tav tm="100000">
                                          <p:val>
                                            <p:strVal val="#ppt_y"/>
                                          </p:val>
                                        </p:tav>
                                      </p:tavLst>
                                    </p:anim>
                                  </p:childTnLst>
                                </p:cTn>
                              </p:par>
                              <p:par>
                                <p:cTn id="64" presetID="8" presetClass="emph" presetSubtype="0" repeatCount="indefinite" fill="hold" nodeType="withEffect">
                                  <p:stCondLst>
                                    <p:cond delay="1500"/>
                                  </p:stCondLst>
                                  <p:childTnLst>
                                    <p:animRot by="86400000">
                                      <p:cBhvr>
                                        <p:cTn id="65" dur="6500" fill="hold"/>
                                        <p:tgtEl>
                                          <p:spTgt spid="39"/>
                                        </p:tgtEl>
                                        <p:attrNameLst>
                                          <p:attrName>r</p:attrName>
                                        </p:attrNameLst>
                                      </p:cBhvr>
                                    </p:animRot>
                                  </p:childTnLst>
                                </p:cTn>
                              </p:par>
                              <p:par>
                                <p:cTn id="66" presetID="22" presetClass="entr" presetSubtype="8" fill="hold" nodeType="withEffect">
                                  <p:stCondLst>
                                    <p:cond delay="2000"/>
                                  </p:stCondLst>
                                  <p:childTnLst>
                                    <p:set>
                                      <p:cBhvr>
                                        <p:cTn id="67" dur="1" fill="hold">
                                          <p:stCondLst>
                                            <p:cond delay="0"/>
                                          </p:stCondLst>
                                        </p:cTn>
                                        <p:tgtEl>
                                          <p:spTgt spid="52"/>
                                        </p:tgtEl>
                                        <p:attrNameLst>
                                          <p:attrName>style.visibility</p:attrName>
                                        </p:attrNameLst>
                                      </p:cBhvr>
                                      <p:to>
                                        <p:strVal val="visible"/>
                                      </p:to>
                                    </p:set>
                                    <p:animEffect transition="in" filter="wipe(left)">
                                      <p:cBhvr>
                                        <p:cTn id="68" dur="500"/>
                                        <p:tgtEl>
                                          <p:spTgt spid="52"/>
                                        </p:tgtEl>
                                      </p:cBhvr>
                                    </p:animEffect>
                                  </p:childTnLst>
                                </p:cTn>
                              </p:par>
                              <p:par>
                                <p:cTn id="69" presetID="53" presetClass="entr" presetSubtype="16" fill="hold" grpId="0" nodeType="withEffect">
                                  <p:stCondLst>
                                    <p:cond delay="2000"/>
                                  </p:stCondLst>
                                  <p:childTnLst>
                                    <p:set>
                                      <p:cBhvr>
                                        <p:cTn id="70" dur="1" fill="hold">
                                          <p:stCondLst>
                                            <p:cond delay="0"/>
                                          </p:stCondLst>
                                        </p:cTn>
                                        <p:tgtEl>
                                          <p:spTgt spid="48"/>
                                        </p:tgtEl>
                                        <p:attrNameLst>
                                          <p:attrName>style.visibility</p:attrName>
                                        </p:attrNameLst>
                                      </p:cBhvr>
                                      <p:to>
                                        <p:strVal val="visible"/>
                                      </p:to>
                                    </p:set>
                                    <p:anim calcmode="lin" valueType="num">
                                      <p:cBhvr>
                                        <p:cTn id="71" dur="500" fill="hold"/>
                                        <p:tgtEl>
                                          <p:spTgt spid="48"/>
                                        </p:tgtEl>
                                        <p:attrNameLst>
                                          <p:attrName>ppt_w</p:attrName>
                                        </p:attrNameLst>
                                      </p:cBhvr>
                                      <p:tavLst>
                                        <p:tav tm="0">
                                          <p:val>
                                            <p:fltVal val="0"/>
                                          </p:val>
                                        </p:tav>
                                        <p:tav tm="100000">
                                          <p:val>
                                            <p:strVal val="#ppt_w"/>
                                          </p:val>
                                        </p:tav>
                                      </p:tavLst>
                                    </p:anim>
                                    <p:anim calcmode="lin" valueType="num">
                                      <p:cBhvr>
                                        <p:cTn id="72" dur="500" fill="hold"/>
                                        <p:tgtEl>
                                          <p:spTgt spid="48"/>
                                        </p:tgtEl>
                                        <p:attrNameLst>
                                          <p:attrName>ppt_h</p:attrName>
                                        </p:attrNameLst>
                                      </p:cBhvr>
                                      <p:tavLst>
                                        <p:tav tm="0">
                                          <p:val>
                                            <p:fltVal val="0"/>
                                          </p:val>
                                        </p:tav>
                                        <p:tav tm="100000">
                                          <p:val>
                                            <p:strVal val="#ppt_h"/>
                                          </p:val>
                                        </p:tav>
                                      </p:tavLst>
                                    </p:anim>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2" grpId="0" bldLvl="0" animBg="1"/>
      <p:bldP spid="43" grpId="0"/>
      <p:bldP spid="44" grpId="0"/>
      <p:bldP spid="45" grpId="0"/>
      <p:bldP spid="46" grpId="0"/>
      <p:bldP spid="47" grpId="0"/>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 name="六边形 38"/>
          <p:cNvSpPr/>
          <p:nvPr/>
        </p:nvSpPr>
        <p:spPr>
          <a:xfrm rot="5400000">
            <a:off x="9542290" y="2452243"/>
            <a:ext cx="1589193" cy="1369994"/>
          </a:xfrm>
          <a:prstGeom prst="hexagon">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3"/>
          <p:cNvSpPr>
            <a:spLocks noChangeArrowheads="1"/>
          </p:cNvSpPr>
          <p:nvPr/>
        </p:nvSpPr>
        <p:spPr bwMode="auto">
          <a:xfrm>
            <a:off x="1026043" y="54590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研究目标</a:t>
            </a:r>
            <a:endParaRPr lang="zh-CN" altLang="en-US" sz="2935" b="1" dirty="0">
              <a:solidFill>
                <a:srgbClr val="EAC97B"/>
              </a:solidFill>
              <a:latin typeface="Arial" panose="020B0604020202020204" pitchFamily="34" charset="0"/>
              <a:cs typeface="Arial" panose="020B0604020202020204" pitchFamily="34" charset="0"/>
            </a:endParaRPr>
          </a:p>
        </p:txBody>
      </p:sp>
      <p:sp>
        <p:nvSpPr>
          <p:cNvPr id="3" name="Freeform 7"/>
          <p:cNvSpPr/>
          <p:nvPr/>
        </p:nvSpPr>
        <p:spPr>
          <a:xfrm>
            <a:off x="2089785" y="3174365"/>
            <a:ext cx="6661785" cy="1225550"/>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28575" cmpd="sng">
            <a:solidFill>
              <a:srgbClr val="DFAE59"/>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mj-ea"/>
              <a:ea typeface="+mj-ea"/>
            </a:endParaRPr>
          </a:p>
        </p:txBody>
      </p:sp>
      <p:grpSp>
        <p:nvGrpSpPr>
          <p:cNvPr id="4" name="组合 3"/>
          <p:cNvGrpSpPr/>
          <p:nvPr/>
        </p:nvGrpSpPr>
        <p:grpSpPr>
          <a:xfrm>
            <a:off x="8756879" y="3667808"/>
            <a:ext cx="849821" cy="635481"/>
            <a:chOff x="6054436" y="2405136"/>
            <a:chExt cx="849821" cy="635481"/>
          </a:xfrm>
          <a:solidFill>
            <a:srgbClr val="EAC97B"/>
          </a:solidFill>
          <a:effectLst>
            <a:outerShdw blurRad="50800" dist="38100" dir="5400000" algn="t" rotWithShape="0">
              <a:prstClr val="black">
                <a:alpha val="40000"/>
              </a:prstClr>
            </a:outerShdw>
          </a:effectLst>
        </p:grpSpPr>
        <p:sp>
          <p:nvSpPr>
            <p:cNvPr id="5"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6"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7"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8"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endParaRPr lang="en-US" dirty="0">
                <a:latin typeface="+mj-ea"/>
                <a:ea typeface="+mj-ea"/>
              </a:endParaRPr>
            </a:p>
          </p:txBody>
        </p:sp>
        <p:sp>
          <p:nvSpPr>
            <p:cNvPr id="9"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endParaRPr lang="en-US" dirty="0">
                <a:latin typeface="+mj-ea"/>
                <a:ea typeface="+mj-ea"/>
              </a:endParaRPr>
            </a:p>
          </p:txBody>
        </p:sp>
        <p:sp>
          <p:nvSpPr>
            <p:cNvPr id="10"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grpFill/>
            <a:ln>
              <a:noFill/>
            </a:ln>
          </p:spPr>
          <p:txBody>
            <a:bodyPr/>
            <a:lstStyle/>
            <a:p>
              <a:endParaRPr lang="en-US" dirty="0">
                <a:latin typeface="+mj-ea"/>
                <a:ea typeface="+mj-ea"/>
              </a:endParaRPr>
            </a:p>
          </p:txBody>
        </p:sp>
        <p:sp>
          <p:nvSpPr>
            <p:cNvPr id="11" name="Oval 113"/>
            <p:cNvSpPr>
              <a:spLocks noChangeArrowheads="1"/>
            </p:cNvSpPr>
            <p:nvPr/>
          </p:nvSpPr>
          <p:spPr bwMode="auto">
            <a:xfrm rot="2700000">
              <a:off x="6568043" y="2481147"/>
              <a:ext cx="117123" cy="114085"/>
            </a:xfrm>
            <a:prstGeom prst="ellipse">
              <a:avLst/>
            </a:prstGeom>
            <a:grpFill/>
            <a:ln>
              <a:noFill/>
            </a:ln>
          </p:spPr>
          <p:txBody>
            <a:bodyPr/>
            <a:lstStyle/>
            <a:p>
              <a:pPr eaLnBrk="1" hangingPunct="1"/>
              <a:endParaRPr lang="en-US" dirty="0">
                <a:latin typeface="+mj-ea"/>
                <a:ea typeface="+mj-ea"/>
              </a:endParaRPr>
            </a:p>
          </p:txBody>
        </p:sp>
        <p:sp>
          <p:nvSpPr>
            <p:cNvPr id="12" name="Oval 116"/>
            <p:cNvSpPr>
              <a:spLocks noChangeArrowheads="1"/>
            </p:cNvSpPr>
            <p:nvPr/>
          </p:nvSpPr>
          <p:spPr bwMode="auto">
            <a:xfrm rot="2700000">
              <a:off x="6500229" y="2593093"/>
              <a:ext cx="70303" cy="72640"/>
            </a:xfrm>
            <a:prstGeom prst="ellipse">
              <a:avLst/>
            </a:prstGeom>
            <a:grpFill/>
            <a:ln>
              <a:noFill/>
            </a:ln>
          </p:spPr>
          <p:txBody>
            <a:bodyPr/>
            <a:lstStyle/>
            <a:p>
              <a:pPr eaLnBrk="1" hangingPunct="1"/>
              <a:endParaRPr lang="en-US" dirty="0">
                <a:latin typeface="+mj-ea"/>
                <a:ea typeface="+mj-ea"/>
              </a:endParaRPr>
            </a:p>
          </p:txBody>
        </p:sp>
        <p:sp>
          <p:nvSpPr>
            <p:cNvPr id="13" name="Oval 119"/>
            <p:cNvSpPr>
              <a:spLocks noChangeArrowheads="1"/>
            </p:cNvSpPr>
            <p:nvPr/>
          </p:nvSpPr>
          <p:spPr bwMode="auto">
            <a:xfrm rot="2700000">
              <a:off x="6447912" y="2674106"/>
              <a:ext cx="43239" cy="42313"/>
            </a:xfrm>
            <a:prstGeom prst="ellipse">
              <a:avLst/>
            </a:prstGeom>
            <a:grpFill/>
            <a:ln>
              <a:noFill/>
            </a:ln>
          </p:spPr>
          <p:txBody>
            <a:bodyPr/>
            <a:lstStyle/>
            <a:p>
              <a:pPr eaLnBrk="1" hangingPunct="1"/>
              <a:endParaRPr lang="en-US" dirty="0">
                <a:latin typeface="+mj-ea"/>
                <a:ea typeface="+mj-ea"/>
              </a:endParaRPr>
            </a:p>
          </p:txBody>
        </p:sp>
        <p:sp>
          <p:nvSpPr>
            <p:cNvPr id="14" name="Rectangle 27"/>
            <p:cNvSpPr/>
            <p:nvPr/>
          </p:nvSpPr>
          <p:spPr>
            <a:xfrm rot="2700000">
              <a:off x="6301683" y="2797997"/>
              <a:ext cx="71523" cy="43830"/>
            </a:xfrm>
            <a:prstGeom prst="rect">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ea"/>
                <a:ea typeface="+mj-ea"/>
              </a:endParaRPr>
            </a:p>
          </p:txBody>
        </p:sp>
      </p:grpSp>
      <p:sp>
        <p:nvSpPr>
          <p:cNvPr id="27" name="TextBox 26"/>
          <p:cNvSpPr txBox="1"/>
          <p:nvPr/>
        </p:nvSpPr>
        <p:spPr>
          <a:xfrm>
            <a:off x="2948267" y="3828627"/>
            <a:ext cx="1915874" cy="789465"/>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DFAE59"/>
                </a:solidFill>
                <a:effectLst/>
                <a:uLnTx/>
                <a:uFillTx/>
                <a:latin typeface="+mj-ea"/>
                <a:ea typeface="+mj-ea"/>
              </a:rPr>
              <a:t>您的内容打在这里，或者通过复制您的文本后，在此框中选择粘贴</a:t>
            </a:r>
            <a:endParaRPr kumimoji="0" lang="zh-CN" altLang="en-US" sz="1200" b="0" i="0" u="none" strike="noStrike" kern="0" cap="none" spc="0" normalizeH="0" baseline="0" noProof="0" dirty="0">
              <a:ln>
                <a:noFill/>
              </a:ln>
              <a:solidFill>
                <a:srgbClr val="DFAE59"/>
              </a:solidFill>
              <a:effectLst/>
              <a:uLnTx/>
              <a:uFillTx/>
              <a:latin typeface="+mj-ea"/>
              <a:ea typeface="+mj-ea"/>
            </a:endParaRPr>
          </a:p>
        </p:txBody>
      </p:sp>
      <p:sp>
        <p:nvSpPr>
          <p:cNvPr id="28" name="TextBox 27"/>
          <p:cNvSpPr txBox="1"/>
          <p:nvPr/>
        </p:nvSpPr>
        <p:spPr>
          <a:xfrm>
            <a:off x="4978108" y="1832846"/>
            <a:ext cx="1915874" cy="789465"/>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02A36"/>
                </a:solidFill>
                <a:effectLst/>
                <a:uLnTx/>
                <a:uFillTx/>
                <a:latin typeface="+mj-ea"/>
                <a:ea typeface="+mj-ea"/>
              </a:rPr>
              <a:t>您的内容打在这里，或者通过复制您的文本后，在此框中选择粘贴</a:t>
            </a:r>
            <a:endParaRPr kumimoji="0" lang="zh-CN" altLang="en-US" sz="1200" b="0" i="0" u="none" strike="noStrike" kern="0" cap="none" spc="0" normalizeH="0" baseline="0" noProof="0" dirty="0">
              <a:ln>
                <a:noFill/>
              </a:ln>
              <a:solidFill>
                <a:srgbClr val="202A36"/>
              </a:solidFill>
              <a:effectLst/>
              <a:uLnTx/>
              <a:uFillTx/>
              <a:latin typeface="+mj-ea"/>
              <a:ea typeface="+mj-ea"/>
            </a:endParaRPr>
          </a:p>
        </p:txBody>
      </p:sp>
      <p:sp>
        <p:nvSpPr>
          <p:cNvPr id="29" name="TextBox 28"/>
          <p:cNvSpPr txBox="1"/>
          <p:nvPr/>
        </p:nvSpPr>
        <p:spPr>
          <a:xfrm>
            <a:off x="6835201" y="4810584"/>
            <a:ext cx="1915874" cy="789465"/>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02A36"/>
                </a:solidFill>
                <a:effectLst/>
                <a:uLnTx/>
                <a:uFillTx/>
                <a:latin typeface="+mj-ea"/>
                <a:ea typeface="+mj-ea"/>
              </a:rPr>
              <a:t>您的内容打在这里，或者通过复制您的文本后，在此框中选择粘贴</a:t>
            </a:r>
            <a:endParaRPr kumimoji="0" lang="zh-CN" altLang="en-US" sz="1200" b="0" i="0" u="none" strike="noStrike" kern="0" cap="none" spc="0" normalizeH="0" baseline="0" noProof="0" dirty="0">
              <a:ln>
                <a:noFill/>
              </a:ln>
              <a:solidFill>
                <a:srgbClr val="202A36"/>
              </a:solidFill>
              <a:effectLst/>
              <a:uLnTx/>
              <a:uFillTx/>
              <a:latin typeface="+mj-ea"/>
              <a:ea typeface="+mj-ea"/>
            </a:endParaRPr>
          </a:p>
        </p:txBody>
      </p:sp>
      <p:sp>
        <p:nvSpPr>
          <p:cNvPr id="30" name="TextBox 29"/>
          <p:cNvSpPr txBox="1"/>
          <p:nvPr/>
        </p:nvSpPr>
        <p:spPr>
          <a:xfrm>
            <a:off x="9590704" y="4041209"/>
            <a:ext cx="1915874" cy="789465"/>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DFAE59"/>
                </a:solidFill>
                <a:effectLst/>
                <a:uLnTx/>
                <a:uFillTx/>
                <a:latin typeface="+mj-ea"/>
                <a:ea typeface="+mj-ea"/>
              </a:rPr>
              <a:t>您的内容打在这里，或者通过复制您的文本后，在此框中选择粘贴</a:t>
            </a:r>
            <a:endParaRPr kumimoji="0" lang="zh-CN" altLang="en-US" sz="1200" b="0" i="0" u="none" strike="noStrike" kern="0" cap="none" spc="0" normalizeH="0" baseline="0" noProof="0" dirty="0">
              <a:ln>
                <a:noFill/>
              </a:ln>
              <a:solidFill>
                <a:srgbClr val="DFAE59"/>
              </a:solidFill>
              <a:effectLst/>
              <a:uLnTx/>
              <a:uFillTx/>
              <a:latin typeface="+mj-ea"/>
              <a:ea typeface="+mj-ea"/>
            </a:endParaRPr>
          </a:p>
        </p:txBody>
      </p:sp>
      <p:sp>
        <p:nvSpPr>
          <p:cNvPr id="38" name="矩形 37"/>
          <p:cNvSpPr/>
          <p:nvPr/>
        </p:nvSpPr>
        <p:spPr>
          <a:xfrm>
            <a:off x="9826611" y="2902673"/>
            <a:ext cx="1089477" cy="401659"/>
          </a:xfrm>
          <a:prstGeom prst="rect">
            <a:avLst/>
          </a:prstGeom>
        </p:spPr>
        <p:txBody>
          <a:bodyPr wrap="square" lIns="68589" tIns="34295" rIns="68589" bIns="34295">
            <a:spAutoFit/>
          </a:bodyPr>
          <a:lstStyle/>
          <a:p>
            <a:pPr>
              <a:lnSpc>
                <a:spcPct val="120000"/>
              </a:lnSpc>
            </a:pPr>
            <a:r>
              <a:rPr lang="zh-CN" altLang="en-US" b="1" dirty="0">
                <a:solidFill>
                  <a:srgbClr val="EAC97B"/>
                </a:solidFill>
                <a:latin typeface="微软雅黑" panose="020B0503020204020204" pitchFamily="34" charset="-122"/>
                <a:ea typeface="微软雅黑" panose="020B0503020204020204" pitchFamily="34" charset="-122"/>
              </a:rPr>
              <a:t>完成目标</a:t>
            </a:r>
            <a:endParaRPr lang="zh-CN" altLang="en-US" b="1" dirty="0">
              <a:solidFill>
                <a:srgbClr val="EAC97B"/>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911176" y="2713634"/>
            <a:ext cx="1002678" cy="1005578"/>
            <a:chOff x="4747940" y="685998"/>
            <a:chExt cx="2418310" cy="2425303"/>
          </a:xfrm>
          <a:solidFill>
            <a:srgbClr val="202A36"/>
          </a:solidFill>
        </p:grpSpPr>
        <p:sp>
          <p:nvSpPr>
            <p:cNvPr id="41" name="Oval 5"/>
            <p:cNvSpPr>
              <a:spLocks noChangeArrowheads="1"/>
            </p:cNvSpPr>
            <p:nvPr/>
          </p:nvSpPr>
          <p:spPr bwMode="auto">
            <a:xfrm>
              <a:off x="4837113" y="774700"/>
              <a:ext cx="2238375" cy="2246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
            <p:cNvSpPr>
              <a:spLocks noEditPoints="1"/>
            </p:cNvSpPr>
            <p:nvPr/>
          </p:nvSpPr>
          <p:spPr bwMode="auto">
            <a:xfrm>
              <a:off x="4747940" y="685998"/>
              <a:ext cx="2418310" cy="2425303"/>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DFAE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4941296" y="2774104"/>
            <a:ext cx="1002678" cy="1005578"/>
            <a:chOff x="4747940" y="685998"/>
            <a:chExt cx="2418310" cy="2425303"/>
          </a:xfrm>
          <a:solidFill>
            <a:srgbClr val="202A36"/>
          </a:solidFill>
        </p:grpSpPr>
        <p:sp>
          <p:nvSpPr>
            <p:cNvPr id="44" name="Oval 5"/>
            <p:cNvSpPr>
              <a:spLocks noChangeArrowheads="1"/>
            </p:cNvSpPr>
            <p:nvPr/>
          </p:nvSpPr>
          <p:spPr bwMode="auto">
            <a:xfrm>
              <a:off x="4837113" y="774700"/>
              <a:ext cx="2238375" cy="2246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6"/>
            <p:cNvSpPr>
              <a:spLocks noEditPoints="1"/>
            </p:cNvSpPr>
            <p:nvPr/>
          </p:nvSpPr>
          <p:spPr bwMode="auto">
            <a:xfrm>
              <a:off x="4747940" y="685998"/>
              <a:ext cx="2418310" cy="2425303"/>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DFAE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6" name="组合 45"/>
          <p:cNvGrpSpPr/>
          <p:nvPr/>
        </p:nvGrpSpPr>
        <p:grpSpPr>
          <a:xfrm>
            <a:off x="6725818" y="3681476"/>
            <a:ext cx="1002678" cy="1005578"/>
            <a:chOff x="4747940" y="685998"/>
            <a:chExt cx="2418310" cy="2425303"/>
          </a:xfrm>
          <a:solidFill>
            <a:srgbClr val="202A36"/>
          </a:solidFill>
        </p:grpSpPr>
        <p:sp>
          <p:nvSpPr>
            <p:cNvPr id="47" name="Oval 5"/>
            <p:cNvSpPr>
              <a:spLocks noChangeArrowheads="1"/>
            </p:cNvSpPr>
            <p:nvPr/>
          </p:nvSpPr>
          <p:spPr bwMode="auto">
            <a:xfrm>
              <a:off x="4837113" y="774700"/>
              <a:ext cx="2238375" cy="2246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
            <p:cNvSpPr>
              <a:spLocks noEditPoints="1"/>
            </p:cNvSpPr>
            <p:nvPr/>
          </p:nvSpPr>
          <p:spPr bwMode="auto">
            <a:xfrm>
              <a:off x="4747940" y="685998"/>
              <a:ext cx="2418310" cy="2425303"/>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DFAE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Group 30"/>
          <p:cNvGrpSpPr/>
          <p:nvPr/>
        </p:nvGrpSpPr>
        <p:grpSpPr>
          <a:xfrm>
            <a:off x="7069285" y="4055810"/>
            <a:ext cx="317357" cy="278329"/>
            <a:chOff x="3175" y="-1587"/>
            <a:chExt cx="490538" cy="430212"/>
          </a:xfrm>
          <a:solidFill>
            <a:srgbClr val="EAC97B"/>
          </a:solidFill>
        </p:grpSpPr>
        <p:sp>
          <p:nvSpPr>
            <p:cNvPr id="19"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sp>
          <p:nvSpPr>
            <p:cNvPr id="20"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grpSp>
      <p:sp>
        <p:nvSpPr>
          <p:cNvPr id="21" name="Freeform 50"/>
          <p:cNvSpPr>
            <a:spLocks noEditPoints="1"/>
          </p:cNvSpPr>
          <p:nvPr/>
        </p:nvSpPr>
        <p:spPr bwMode="auto">
          <a:xfrm>
            <a:off x="3282404" y="3051206"/>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EAC97B"/>
          </a:solidFill>
          <a:ln w="9525">
            <a:noFill/>
            <a:round/>
          </a:ln>
        </p:spPr>
        <p:txBody>
          <a:bodyPr vert="horz" wrap="square" lIns="91440" tIns="45720" rIns="91440" bIns="45720" numCol="1" anchor="t" anchorCtr="0" compatLnSpc="1"/>
          <a:lstStyle/>
          <a:p>
            <a:endParaRPr lang="ko-KR" altLang="en-US">
              <a:latin typeface="+mj-ea"/>
              <a:ea typeface="+mj-ea"/>
            </a:endParaRPr>
          </a:p>
        </p:txBody>
      </p:sp>
      <p:sp>
        <p:nvSpPr>
          <p:cNvPr id="22" name="Freeform 48"/>
          <p:cNvSpPr>
            <a:spLocks noEditPoints="1"/>
          </p:cNvSpPr>
          <p:nvPr/>
        </p:nvSpPr>
        <p:spPr bwMode="auto">
          <a:xfrm>
            <a:off x="5321175" y="3100053"/>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EAC97B"/>
          </a:solidFill>
          <a:ln w="9525">
            <a:noFill/>
            <a:round/>
          </a:ln>
        </p:spPr>
        <p:txBody>
          <a:bodyPr vert="horz" wrap="square" lIns="91440" tIns="45720" rIns="91440" bIns="45720" numCol="1" anchor="t" anchorCtr="0" compatLnSpc="1"/>
          <a:lstStyle/>
          <a:p>
            <a:endParaRPr lang="ko-KR" altLang="en-US">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1000"/>
                                        <p:tgtEl>
                                          <p:spTgt spid="40"/>
                                        </p:tgtEl>
                                      </p:cBhvr>
                                    </p:animEffect>
                                    <p:anim calcmode="lin" valueType="num">
                                      <p:cBhvr>
                                        <p:cTn id="12" dur="1000" fill="hold"/>
                                        <p:tgtEl>
                                          <p:spTgt spid="40"/>
                                        </p:tgtEl>
                                        <p:attrNameLst>
                                          <p:attrName>ppt_x</p:attrName>
                                        </p:attrNameLst>
                                      </p:cBhvr>
                                      <p:tavLst>
                                        <p:tav tm="0">
                                          <p:val>
                                            <p:strVal val="#ppt_x"/>
                                          </p:val>
                                        </p:tav>
                                        <p:tav tm="100000">
                                          <p:val>
                                            <p:strVal val="#ppt_x"/>
                                          </p:val>
                                        </p:tav>
                                      </p:tavLst>
                                    </p:anim>
                                    <p:anim calcmode="lin" valueType="num">
                                      <p:cBhvr>
                                        <p:cTn id="13" dur="1000" fill="hold"/>
                                        <p:tgtEl>
                                          <p:spTgt spid="4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0" presetClass="path" presetSubtype="0" accel="50000" decel="50000" fill="hold" nodeType="withEffect">
                                  <p:stCondLst>
                                    <p:cond delay="0"/>
                                  </p:stCondLst>
                                  <p:childTnLst>
                                    <p:animMotion origin="layout" path="M -0.71133 -0.09537 C -0.71133 -0.09514 -0.56107 -0.16181 -0.47709 -0.1419 C -0.3724 -0.13264 -0.39545 -0.14746 -0.20716 0.02291 C -0.01875 0.19328 -0.0431 0.00463 3.125E-6 3.33333E-6 " pathEditMode="relative" rAng="0" ptsTypes="AAAA">
                                      <p:cBhvr>
                                        <p:cTn id="36" dur="2000" fill="hold"/>
                                        <p:tgtEl>
                                          <p:spTgt spid="4"/>
                                        </p:tgtEl>
                                        <p:attrNameLst>
                                          <p:attrName>ppt_x</p:attrName>
                                          <p:attrName>ppt_y</p:attrName>
                                        </p:attrNameLst>
                                      </p:cBhvr>
                                      <p:rCtr x="35560" y="6944"/>
                                    </p:animMotion>
                                  </p:childTnLst>
                                </p:cTn>
                              </p:par>
                              <p:par>
                                <p:cTn id="37" presetID="22" presetClass="entr" presetSubtype="8"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2000"/>
                                        <p:tgtEl>
                                          <p:spTgt spid="3"/>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barn(inVertical)">
                                      <p:cBhvr>
                                        <p:cTn id="43" dur="500"/>
                                        <p:tgtEl>
                                          <p:spTgt spid="38"/>
                                        </p:tgtEl>
                                      </p:cBhvr>
                                    </p:animEffect>
                                  </p:childTnLst>
                                </p:cTn>
                              </p:par>
                            </p:childTnLst>
                          </p:cTn>
                        </p:par>
                        <p:par>
                          <p:cTn id="44" fill="hold">
                            <p:stCondLst>
                              <p:cond delay="5000"/>
                            </p:stCondLst>
                            <p:childTnLst>
                              <p:par>
                                <p:cTn id="45" presetID="42"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childTnLst>
                          </p:cTn>
                        </p:par>
                        <p:par>
                          <p:cTn id="60" fill="hold">
                            <p:stCondLst>
                              <p:cond delay="6000"/>
                            </p:stCondLst>
                            <p:childTnLst>
                              <p:par>
                                <p:cTn id="61" presetID="14" presetClass="entr" presetSubtype="1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randombar(horizontal)">
                                      <p:cBhvr>
                                        <p:cTn id="63" dur="500"/>
                                        <p:tgtEl>
                                          <p:spTgt spid="27"/>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randombar(horizontal)">
                                      <p:cBhvr>
                                        <p:cTn id="66" dur="500"/>
                                        <p:tgtEl>
                                          <p:spTgt spid="2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randombar(horizontal)">
                                      <p:cBhvr>
                                        <p:cTn id="69" dur="500"/>
                                        <p:tgtEl>
                                          <p:spTgt spid="29"/>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randombar(horizontal)">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2" grpId="0"/>
      <p:bldP spid="3" grpId="0" bldLvl="0" animBg="1"/>
      <p:bldP spid="27" grpId="0"/>
      <p:bldP spid="28" grpId="0"/>
      <p:bldP spid="29" grpId="0"/>
      <p:bldP spid="30" grpId="0"/>
      <p:bldP spid="38" grpId="0"/>
      <p:bldP spid="21" grpId="0" bldLvl="0" animBg="1"/>
      <p:bldP spid="2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955338" y="3769690"/>
            <a:ext cx="10361950" cy="0"/>
          </a:xfrm>
          <a:prstGeom prst="line">
            <a:avLst/>
          </a:prstGeom>
          <a:ln w="76200" cap="rnd">
            <a:solidFill>
              <a:srgbClr val="B16F27"/>
            </a:solidFill>
            <a:roun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874712" y="3483810"/>
            <a:ext cx="571759" cy="571759"/>
          </a:xfrm>
          <a:prstGeom prst="ellipse">
            <a:avLst/>
          </a:pr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724638" y="3483810"/>
            <a:ext cx="571759" cy="571759"/>
          </a:xfrm>
          <a:prstGeom prst="ellipse">
            <a:avLst/>
          </a:pr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74563" y="3483810"/>
            <a:ext cx="571759" cy="571759"/>
          </a:xfrm>
          <a:prstGeom prst="ellipse">
            <a:avLst/>
          </a:pr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424489" y="3483810"/>
            <a:ext cx="571759" cy="571759"/>
          </a:xfrm>
          <a:prstGeom prst="ellipse">
            <a:avLst/>
          </a:pr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74414" y="3483810"/>
            <a:ext cx="571759" cy="571759"/>
          </a:xfrm>
          <a:prstGeom prst="ellipse">
            <a:avLst/>
          </a:pr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124339" y="3483810"/>
            <a:ext cx="571759" cy="571759"/>
          </a:xfrm>
          <a:prstGeom prst="ellipse">
            <a:avLst/>
          </a:prstGeom>
          <a:gradFill>
            <a:gsLst>
              <a:gs pos="0">
                <a:srgbClr val="D59430"/>
              </a:gs>
              <a:gs pos="37000">
                <a:srgbClr val="E4BB6D"/>
              </a:gs>
              <a:gs pos="70000">
                <a:srgbClr val="F8E79A"/>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12"/>
          <p:cNvSpPr/>
          <p:nvPr/>
        </p:nvSpPr>
        <p:spPr>
          <a:xfrm>
            <a:off x="1045625" y="3664947"/>
            <a:ext cx="229933" cy="209485"/>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椭圆 13"/>
          <p:cNvSpPr/>
          <p:nvPr/>
        </p:nvSpPr>
        <p:spPr>
          <a:xfrm>
            <a:off x="2895550" y="3659242"/>
            <a:ext cx="229933" cy="220896"/>
          </a:xfrm>
          <a:custGeom>
            <a:avLst/>
            <a:gdLst>
              <a:gd name="T0" fmla="*/ 114 w 276"/>
              <a:gd name="T1" fmla="*/ 257 h 265"/>
              <a:gd name="T2" fmla="*/ 143 w 276"/>
              <a:gd name="T3" fmla="*/ 249 h 265"/>
              <a:gd name="T4" fmla="*/ 263 w 276"/>
              <a:gd name="T5" fmla="*/ 35 h 265"/>
              <a:gd name="T6" fmla="*/ 234 w 276"/>
              <a:gd name="T7" fmla="*/ 17 h 265"/>
              <a:gd name="T8" fmla="*/ 117 w 276"/>
              <a:gd name="T9" fmla="*/ 210 h 265"/>
              <a:gd name="T10" fmla="*/ 42 w 276"/>
              <a:gd name="T11" fmla="*/ 140 h 265"/>
              <a:gd name="T12" fmla="*/ 18 w 276"/>
              <a:gd name="T13" fmla="*/ 164 h 265"/>
              <a:gd name="T14" fmla="*/ 114 w 276"/>
              <a:gd name="T15" fmla="*/ 257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265">
                <a:moveTo>
                  <a:pt x="114" y="257"/>
                </a:moveTo>
                <a:cubicBezTo>
                  <a:pt x="123" y="265"/>
                  <a:pt x="141" y="262"/>
                  <a:pt x="143" y="249"/>
                </a:cubicBezTo>
                <a:cubicBezTo>
                  <a:pt x="155" y="168"/>
                  <a:pt x="217" y="99"/>
                  <a:pt x="263" y="35"/>
                </a:cubicBezTo>
                <a:cubicBezTo>
                  <a:pt x="276" y="17"/>
                  <a:pt x="246" y="0"/>
                  <a:pt x="234" y="17"/>
                </a:cubicBezTo>
                <a:cubicBezTo>
                  <a:pt x="191" y="77"/>
                  <a:pt x="138" y="139"/>
                  <a:pt x="117" y="210"/>
                </a:cubicBezTo>
                <a:cubicBezTo>
                  <a:pt x="93" y="186"/>
                  <a:pt x="69" y="162"/>
                  <a:pt x="42" y="140"/>
                </a:cubicBezTo>
                <a:cubicBezTo>
                  <a:pt x="25" y="126"/>
                  <a:pt x="0" y="150"/>
                  <a:pt x="18" y="164"/>
                </a:cubicBezTo>
                <a:cubicBezTo>
                  <a:pt x="53" y="192"/>
                  <a:pt x="83" y="225"/>
                  <a:pt x="114" y="25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椭圆 14"/>
          <p:cNvSpPr/>
          <p:nvPr/>
        </p:nvSpPr>
        <p:spPr>
          <a:xfrm>
            <a:off x="4763629" y="3654723"/>
            <a:ext cx="193627" cy="229933"/>
          </a:xfrm>
          <a:custGeom>
            <a:avLst/>
            <a:gdLst>
              <a:gd name="T0" fmla="*/ 149 w 216"/>
              <a:gd name="T1" fmla="*/ 112 h 256"/>
              <a:gd name="T2" fmla="*/ 196 w 216"/>
              <a:gd name="T3" fmla="*/ 112 h 256"/>
              <a:gd name="T4" fmla="*/ 196 w 216"/>
              <a:gd name="T5" fmla="*/ 140 h 256"/>
              <a:gd name="T6" fmla="*/ 134 w 216"/>
              <a:gd name="T7" fmla="*/ 140 h 256"/>
              <a:gd name="T8" fmla="*/ 134 w 216"/>
              <a:gd name="T9" fmla="*/ 165 h 256"/>
              <a:gd name="T10" fmla="*/ 196 w 216"/>
              <a:gd name="T11" fmla="*/ 165 h 256"/>
              <a:gd name="T12" fmla="*/ 196 w 216"/>
              <a:gd name="T13" fmla="*/ 193 h 256"/>
              <a:gd name="T14" fmla="*/ 134 w 216"/>
              <a:gd name="T15" fmla="*/ 193 h 256"/>
              <a:gd name="T16" fmla="*/ 134 w 216"/>
              <a:gd name="T17" fmla="*/ 256 h 256"/>
              <a:gd name="T18" fmla="*/ 78 w 216"/>
              <a:gd name="T19" fmla="*/ 256 h 256"/>
              <a:gd name="T20" fmla="*/ 78 w 216"/>
              <a:gd name="T21" fmla="*/ 193 h 256"/>
              <a:gd name="T22" fmla="*/ 17 w 216"/>
              <a:gd name="T23" fmla="*/ 193 h 256"/>
              <a:gd name="T24" fmla="*/ 17 w 216"/>
              <a:gd name="T25" fmla="*/ 165 h 256"/>
              <a:gd name="T26" fmla="*/ 78 w 216"/>
              <a:gd name="T27" fmla="*/ 165 h 256"/>
              <a:gd name="T28" fmla="*/ 78 w 216"/>
              <a:gd name="T29" fmla="*/ 140 h 256"/>
              <a:gd name="T30" fmla="*/ 17 w 216"/>
              <a:gd name="T31" fmla="*/ 140 h 256"/>
              <a:gd name="T32" fmla="*/ 17 w 216"/>
              <a:gd name="T33" fmla="*/ 112 h 256"/>
              <a:gd name="T34" fmla="*/ 64 w 216"/>
              <a:gd name="T35" fmla="*/ 112 h 256"/>
              <a:gd name="T36" fmla="*/ 0 w 216"/>
              <a:gd name="T37" fmla="*/ 0 h 256"/>
              <a:gd name="T38" fmla="*/ 64 w 216"/>
              <a:gd name="T39" fmla="*/ 0 h 256"/>
              <a:gd name="T40" fmla="*/ 91 w 216"/>
              <a:gd name="T41" fmla="*/ 63 h 256"/>
              <a:gd name="T42" fmla="*/ 108 w 216"/>
              <a:gd name="T43" fmla="*/ 106 h 256"/>
              <a:gd name="T44" fmla="*/ 109 w 216"/>
              <a:gd name="T45" fmla="*/ 106 h 256"/>
              <a:gd name="T46" fmla="*/ 126 w 216"/>
              <a:gd name="T47" fmla="*/ 63 h 256"/>
              <a:gd name="T48" fmla="*/ 153 w 216"/>
              <a:gd name="T49" fmla="*/ 0 h 256"/>
              <a:gd name="T50" fmla="*/ 216 w 216"/>
              <a:gd name="T51" fmla="*/ 0 h 256"/>
              <a:gd name="T52" fmla="*/ 149 w 216"/>
              <a:gd name="T53" fmla="*/ 11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56">
                <a:moveTo>
                  <a:pt x="149" y="112"/>
                </a:moveTo>
                <a:cubicBezTo>
                  <a:pt x="196" y="112"/>
                  <a:pt x="196" y="112"/>
                  <a:pt x="196" y="112"/>
                </a:cubicBezTo>
                <a:cubicBezTo>
                  <a:pt x="196" y="140"/>
                  <a:pt x="196" y="140"/>
                  <a:pt x="196" y="140"/>
                </a:cubicBezTo>
                <a:cubicBezTo>
                  <a:pt x="134" y="140"/>
                  <a:pt x="134" y="140"/>
                  <a:pt x="134" y="140"/>
                </a:cubicBezTo>
                <a:cubicBezTo>
                  <a:pt x="134" y="165"/>
                  <a:pt x="134" y="165"/>
                  <a:pt x="134" y="165"/>
                </a:cubicBezTo>
                <a:cubicBezTo>
                  <a:pt x="196" y="165"/>
                  <a:pt x="196" y="165"/>
                  <a:pt x="196" y="165"/>
                </a:cubicBezTo>
                <a:cubicBezTo>
                  <a:pt x="196" y="193"/>
                  <a:pt x="196" y="193"/>
                  <a:pt x="196" y="193"/>
                </a:cubicBezTo>
                <a:cubicBezTo>
                  <a:pt x="134" y="193"/>
                  <a:pt x="134" y="193"/>
                  <a:pt x="134" y="193"/>
                </a:cubicBezTo>
                <a:cubicBezTo>
                  <a:pt x="134" y="256"/>
                  <a:pt x="134" y="256"/>
                  <a:pt x="134" y="256"/>
                </a:cubicBezTo>
                <a:cubicBezTo>
                  <a:pt x="78" y="256"/>
                  <a:pt x="78" y="256"/>
                  <a:pt x="78" y="256"/>
                </a:cubicBezTo>
                <a:cubicBezTo>
                  <a:pt x="78" y="193"/>
                  <a:pt x="78" y="193"/>
                  <a:pt x="78" y="193"/>
                </a:cubicBezTo>
                <a:cubicBezTo>
                  <a:pt x="17" y="193"/>
                  <a:pt x="17" y="193"/>
                  <a:pt x="17" y="193"/>
                </a:cubicBezTo>
                <a:cubicBezTo>
                  <a:pt x="17" y="165"/>
                  <a:pt x="17" y="165"/>
                  <a:pt x="17" y="165"/>
                </a:cubicBezTo>
                <a:cubicBezTo>
                  <a:pt x="78" y="165"/>
                  <a:pt x="78" y="165"/>
                  <a:pt x="78" y="165"/>
                </a:cubicBezTo>
                <a:cubicBezTo>
                  <a:pt x="78" y="140"/>
                  <a:pt x="78" y="140"/>
                  <a:pt x="78" y="140"/>
                </a:cubicBezTo>
                <a:cubicBezTo>
                  <a:pt x="17" y="140"/>
                  <a:pt x="17" y="140"/>
                  <a:pt x="17" y="140"/>
                </a:cubicBezTo>
                <a:cubicBezTo>
                  <a:pt x="17" y="112"/>
                  <a:pt x="17" y="112"/>
                  <a:pt x="17" y="112"/>
                </a:cubicBezTo>
                <a:cubicBezTo>
                  <a:pt x="64" y="112"/>
                  <a:pt x="64" y="112"/>
                  <a:pt x="64" y="112"/>
                </a:cubicBezTo>
                <a:cubicBezTo>
                  <a:pt x="0" y="0"/>
                  <a:pt x="0" y="0"/>
                  <a:pt x="0" y="0"/>
                </a:cubicBezTo>
                <a:cubicBezTo>
                  <a:pt x="64" y="0"/>
                  <a:pt x="64" y="0"/>
                  <a:pt x="64" y="0"/>
                </a:cubicBezTo>
                <a:cubicBezTo>
                  <a:pt x="91" y="63"/>
                  <a:pt x="91" y="63"/>
                  <a:pt x="91" y="63"/>
                </a:cubicBezTo>
                <a:cubicBezTo>
                  <a:pt x="98" y="79"/>
                  <a:pt x="103" y="92"/>
                  <a:pt x="108" y="106"/>
                </a:cubicBezTo>
                <a:cubicBezTo>
                  <a:pt x="109" y="106"/>
                  <a:pt x="109" y="106"/>
                  <a:pt x="109" y="106"/>
                </a:cubicBezTo>
                <a:cubicBezTo>
                  <a:pt x="114" y="93"/>
                  <a:pt x="119" y="78"/>
                  <a:pt x="126" y="63"/>
                </a:cubicBezTo>
                <a:cubicBezTo>
                  <a:pt x="153" y="0"/>
                  <a:pt x="153" y="0"/>
                  <a:pt x="153" y="0"/>
                </a:cubicBezTo>
                <a:cubicBezTo>
                  <a:pt x="216" y="0"/>
                  <a:pt x="216" y="0"/>
                  <a:pt x="216" y="0"/>
                </a:cubicBezTo>
                <a:lnTo>
                  <a:pt x="149" y="11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椭圆 15"/>
          <p:cNvSpPr/>
          <p:nvPr/>
        </p:nvSpPr>
        <p:spPr>
          <a:xfrm>
            <a:off x="6595401" y="3675773"/>
            <a:ext cx="229933" cy="187833"/>
          </a:xfrm>
          <a:custGeom>
            <a:avLst/>
            <a:gdLst>
              <a:gd name="connsiteX0" fmla="*/ 142995 w 338138"/>
              <a:gd name="connsiteY0" fmla="*/ 82550 h 276226"/>
              <a:gd name="connsiteX1" fmla="*/ 129816 w 338138"/>
              <a:gd name="connsiteY1" fmla="*/ 90414 h 276226"/>
              <a:gd name="connsiteX2" fmla="*/ 110047 w 338138"/>
              <a:gd name="connsiteY2" fmla="*/ 94346 h 276226"/>
              <a:gd name="connsiteX3" fmla="*/ 104775 w 338138"/>
              <a:gd name="connsiteY3" fmla="*/ 94346 h 276226"/>
              <a:gd name="connsiteX4" fmla="*/ 104775 w 338138"/>
              <a:gd name="connsiteY4" fmla="*/ 103520 h 276226"/>
              <a:gd name="connsiteX5" fmla="*/ 129816 w 338138"/>
              <a:gd name="connsiteY5" fmla="*/ 103520 h 276226"/>
              <a:gd name="connsiteX6" fmla="*/ 129816 w 338138"/>
              <a:gd name="connsiteY6" fmla="*/ 175604 h 276226"/>
              <a:gd name="connsiteX7" fmla="*/ 128498 w 338138"/>
              <a:gd name="connsiteY7" fmla="*/ 183467 h 276226"/>
              <a:gd name="connsiteX8" fmla="*/ 123226 w 338138"/>
              <a:gd name="connsiteY8" fmla="*/ 186089 h 276226"/>
              <a:gd name="connsiteX9" fmla="*/ 114001 w 338138"/>
              <a:gd name="connsiteY9" fmla="*/ 187399 h 276226"/>
              <a:gd name="connsiteX10" fmla="*/ 104775 w 338138"/>
              <a:gd name="connsiteY10" fmla="*/ 188710 h 276226"/>
              <a:gd name="connsiteX11" fmla="*/ 104775 w 338138"/>
              <a:gd name="connsiteY11" fmla="*/ 195263 h 276226"/>
              <a:gd name="connsiteX12" fmla="*/ 174625 w 338138"/>
              <a:gd name="connsiteY12" fmla="*/ 195263 h 276226"/>
              <a:gd name="connsiteX13" fmla="*/ 174625 w 338138"/>
              <a:gd name="connsiteY13" fmla="*/ 188710 h 276226"/>
              <a:gd name="connsiteX14" fmla="*/ 165400 w 338138"/>
              <a:gd name="connsiteY14" fmla="*/ 187399 h 276226"/>
              <a:gd name="connsiteX15" fmla="*/ 156174 w 338138"/>
              <a:gd name="connsiteY15" fmla="*/ 186089 h 276226"/>
              <a:gd name="connsiteX16" fmla="*/ 152221 w 338138"/>
              <a:gd name="connsiteY16" fmla="*/ 180846 h 276226"/>
              <a:gd name="connsiteX17" fmla="*/ 150903 w 338138"/>
              <a:gd name="connsiteY17" fmla="*/ 174293 h 276226"/>
              <a:gd name="connsiteX18" fmla="*/ 150903 w 338138"/>
              <a:gd name="connsiteY18" fmla="*/ 114005 h 276226"/>
              <a:gd name="connsiteX19" fmla="*/ 150903 w 338138"/>
              <a:gd name="connsiteY19" fmla="*/ 98277 h 276226"/>
              <a:gd name="connsiteX20" fmla="*/ 152221 w 338138"/>
              <a:gd name="connsiteY20" fmla="*/ 82550 h 276226"/>
              <a:gd name="connsiteX21" fmla="*/ 142995 w 338138"/>
              <a:gd name="connsiteY21" fmla="*/ 82550 h 276226"/>
              <a:gd name="connsiteX22" fmla="*/ 138907 w 338138"/>
              <a:gd name="connsiteY22" fmla="*/ 0 h 276226"/>
              <a:gd name="connsiteX23" fmla="*/ 277814 w 338138"/>
              <a:gd name="connsiteY23" fmla="*/ 138113 h 276226"/>
              <a:gd name="connsiteX24" fmla="*/ 138907 w 338138"/>
              <a:gd name="connsiteY24" fmla="*/ 276226 h 276226"/>
              <a:gd name="connsiteX25" fmla="*/ 0 w 338138"/>
              <a:gd name="connsiteY25" fmla="*/ 138113 h 276226"/>
              <a:gd name="connsiteX26" fmla="*/ 138907 w 338138"/>
              <a:gd name="connsiteY26" fmla="*/ 0 h 276226"/>
              <a:gd name="connsiteX27" fmla="*/ 199703 w 338138"/>
              <a:gd name="connsiteY27" fmla="*/ 0 h 276226"/>
              <a:gd name="connsiteX28" fmla="*/ 338138 w 338138"/>
              <a:gd name="connsiteY28" fmla="*/ 138113 h 276226"/>
              <a:gd name="connsiteX29" fmla="*/ 199703 w 338138"/>
              <a:gd name="connsiteY29" fmla="*/ 276225 h 276226"/>
              <a:gd name="connsiteX30" fmla="*/ 182563 w 338138"/>
              <a:gd name="connsiteY30" fmla="*/ 274910 h 276226"/>
              <a:gd name="connsiteX31" fmla="*/ 303859 w 338138"/>
              <a:gd name="connsiteY31" fmla="*/ 138113 h 276226"/>
              <a:gd name="connsiteX32" fmla="*/ 182563 w 338138"/>
              <a:gd name="connsiteY32" fmla="*/ 1315 h 276226"/>
              <a:gd name="connsiteX33" fmla="*/ 199703 w 338138"/>
              <a:gd name="connsiteY33" fmla="*/ 0 h 27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8138" h="276226">
                <a:moveTo>
                  <a:pt x="142995" y="82550"/>
                </a:moveTo>
                <a:cubicBezTo>
                  <a:pt x="140359" y="85171"/>
                  <a:pt x="136405" y="87792"/>
                  <a:pt x="129816" y="90414"/>
                </a:cubicBezTo>
                <a:cubicBezTo>
                  <a:pt x="124544" y="93035"/>
                  <a:pt x="117954" y="94346"/>
                  <a:pt x="110047" y="94346"/>
                </a:cubicBezTo>
                <a:cubicBezTo>
                  <a:pt x="110047" y="94346"/>
                  <a:pt x="110047" y="94346"/>
                  <a:pt x="104775" y="94346"/>
                </a:cubicBezTo>
                <a:cubicBezTo>
                  <a:pt x="104775" y="94346"/>
                  <a:pt x="104775" y="94346"/>
                  <a:pt x="104775" y="103520"/>
                </a:cubicBezTo>
                <a:cubicBezTo>
                  <a:pt x="104775" y="103520"/>
                  <a:pt x="104775" y="103520"/>
                  <a:pt x="129816" y="103520"/>
                </a:cubicBezTo>
                <a:cubicBezTo>
                  <a:pt x="129816" y="103520"/>
                  <a:pt x="129816" y="103520"/>
                  <a:pt x="129816" y="175604"/>
                </a:cubicBezTo>
                <a:cubicBezTo>
                  <a:pt x="129816" y="179536"/>
                  <a:pt x="129816" y="180846"/>
                  <a:pt x="128498" y="183467"/>
                </a:cubicBezTo>
                <a:cubicBezTo>
                  <a:pt x="127180" y="184778"/>
                  <a:pt x="125862" y="186089"/>
                  <a:pt x="123226" y="186089"/>
                </a:cubicBezTo>
                <a:cubicBezTo>
                  <a:pt x="121908" y="186089"/>
                  <a:pt x="119272" y="187399"/>
                  <a:pt x="114001" y="187399"/>
                </a:cubicBezTo>
                <a:cubicBezTo>
                  <a:pt x="110047" y="188710"/>
                  <a:pt x="107411" y="188710"/>
                  <a:pt x="104775" y="188710"/>
                </a:cubicBezTo>
                <a:cubicBezTo>
                  <a:pt x="104775" y="188710"/>
                  <a:pt x="104775" y="188710"/>
                  <a:pt x="104775" y="195263"/>
                </a:cubicBezTo>
                <a:cubicBezTo>
                  <a:pt x="104775" y="195263"/>
                  <a:pt x="104775" y="195263"/>
                  <a:pt x="174625" y="195263"/>
                </a:cubicBezTo>
                <a:lnTo>
                  <a:pt x="174625" y="188710"/>
                </a:lnTo>
                <a:cubicBezTo>
                  <a:pt x="173307" y="188710"/>
                  <a:pt x="169354" y="188710"/>
                  <a:pt x="165400" y="187399"/>
                </a:cubicBezTo>
                <a:cubicBezTo>
                  <a:pt x="161446" y="187399"/>
                  <a:pt x="158810" y="186089"/>
                  <a:pt x="156174" y="186089"/>
                </a:cubicBezTo>
                <a:cubicBezTo>
                  <a:pt x="154856" y="184778"/>
                  <a:pt x="153538" y="183467"/>
                  <a:pt x="152221" y="180846"/>
                </a:cubicBezTo>
                <a:cubicBezTo>
                  <a:pt x="150903" y="179536"/>
                  <a:pt x="150903" y="176914"/>
                  <a:pt x="150903" y="174293"/>
                </a:cubicBezTo>
                <a:cubicBezTo>
                  <a:pt x="150903" y="174293"/>
                  <a:pt x="150903" y="174293"/>
                  <a:pt x="150903" y="114005"/>
                </a:cubicBezTo>
                <a:cubicBezTo>
                  <a:pt x="150903" y="108762"/>
                  <a:pt x="150903" y="103520"/>
                  <a:pt x="150903" y="98277"/>
                </a:cubicBezTo>
                <a:cubicBezTo>
                  <a:pt x="150903" y="91724"/>
                  <a:pt x="150903" y="86482"/>
                  <a:pt x="152221" y="82550"/>
                </a:cubicBezTo>
                <a:cubicBezTo>
                  <a:pt x="152221" y="82550"/>
                  <a:pt x="152221" y="82550"/>
                  <a:pt x="142995" y="82550"/>
                </a:cubicBezTo>
                <a:close/>
                <a:moveTo>
                  <a:pt x="138907" y="0"/>
                </a:moveTo>
                <a:cubicBezTo>
                  <a:pt x="215623" y="0"/>
                  <a:pt x="277814" y="61835"/>
                  <a:pt x="277814" y="138113"/>
                </a:cubicBezTo>
                <a:cubicBezTo>
                  <a:pt x="277814" y="214391"/>
                  <a:pt x="215623" y="276226"/>
                  <a:pt x="138907" y="276226"/>
                </a:cubicBezTo>
                <a:cubicBezTo>
                  <a:pt x="62191" y="276226"/>
                  <a:pt x="0" y="214391"/>
                  <a:pt x="0" y="138113"/>
                </a:cubicBezTo>
                <a:cubicBezTo>
                  <a:pt x="0" y="61835"/>
                  <a:pt x="62191" y="0"/>
                  <a:pt x="138907" y="0"/>
                </a:cubicBezTo>
                <a:close/>
                <a:moveTo>
                  <a:pt x="199703" y="0"/>
                </a:moveTo>
                <a:cubicBezTo>
                  <a:pt x="276172" y="0"/>
                  <a:pt x="338138" y="61822"/>
                  <a:pt x="338138" y="138113"/>
                </a:cubicBezTo>
                <a:cubicBezTo>
                  <a:pt x="338138" y="214403"/>
                  <a:pt x="276172" y="276225"/>
                  <a:pt x="199703" y="276225"/>
                </a:cubicBezTo>
                <a:cubicBezTo>
                  <a:pt x="193111" y="276225"/>
                  <a:pt x="187837" y="276225"/>
                  <a:pt x="182563" y="274910"/>
                </a:cubicBezTo>
                <a:cubicBezTo>
                  <a:pt x="251122" y="267018"/>
                  <a:pt x="303859" y="209142"/>
                  <a:pt x="303859" y="138113"/>
                </a:cubicBezTo>
                <a:cubicBezTo>
                  <a:pt x="303859" y="67083"/>
                  <a:pt x="251122" y="9208"/>
                  <a:pt x="182563" y="1315"/>
                </a:cubicBezTo>
                <a:cubicBezTo>
                  <a:pt x="187837" y="0"/>
                  <a:pt x="193111" y="0"/>
                  <a:pt x="19970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椭圆 16"/>
          <p:cNvSpPr/>
          <p:nvPr/>
        </p:nvSpPr>
        <p:spPr>
          <a:xfrm>
            <a:off x="8445327" y="3676727"/>
            <a:ext cx="229933" cy="185925"/>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椭圆 17"/>
          <p:cNvSpPr/>
          <p:nvPr/>
        </p:nvSpPr>
        <p:spPr>
          <a:xfrm>
            <a:off x="10295252" y="3684410"/>
            <a:ext cx="229933" cy="17056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63" name="组合 62"/>
          <p:cNvGrpSpPr/>
          <p:nvPr/>
        </p:nvGrpSpPr>
        <p:grpSpPr>
          <a:xfrm>
            <a:off x="1160591" y="2204360"/>
            <a:ext cx="2731131" cy="1279450"/>
            <a:chOff x="1160591" y="2204360"/>
            <a:chExt cx="2731131" cy="1279450"/>
          </a:xfrm>
        </p:grpSpPr>
        <p:grpSp>
          <p:nvGrpSpPr>
            <p:cNvPr id="19" name="组合 18"/>
            <p:cNvGrpSpPr/>
            <p:nvPr/>
          </p:nvGrpSpPr>
          <p:grpSpPr>
            <a:xfrm>
              <a:off x="1273698" y="2204360"/>
              <a:ext cx="2618024" cy="1038610"/>
              <a:chOff x="874713" y="3325188"/>
              <a:chExt cx="2783611" cy="1104301"/>
            </a:xfrm>
          </p:grpSpPr>
          <p:sp>
            <p:nvSpPr>
              <p:cNvPr id="20" name="矩形 19"/>
              <p:cNvSpPr/>
              <p:nvPr/>
            </p:nvSpPr>
            <p:spPr>
              <a:xfrm>
                <a:off x="874713" y="3624472"/>
                <a:ext cx="2783611" cy="80501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gradFill>
                      <a:gsLst>
                        <a:gs pos="0">
                          <a:srgbClr val="EEB948"/>
                        </a:gs>
                        <a:gs pos="100000">
                          <a:srgbClr val="B16F27"/>
                        </a:gs>
                      </a:gsLst>
                      <a:lin ang="1200000" scaled="0"/>
                    </a:gradFill>
                    <a:latin typeface="+mn-ea"/>
                  </a:rPr>
                  <a:t>用户可以在投影仪或者计算机上进行演示也可以将演示文稿打印出来制作成胶片以便应用到更广泛</a:t>
                </a:r>
                <a:endParaRPr lang="zh-CN" altLang="en-US" sz="1200" dirty="0">
                  <a:gradFill>
                    <a:gsLst>
                      <a:gs pos="0">
                        <a:srgbClr val="EEB948"/>
                      </a:gs>
                      <a:gs pos="100000">
                        <a:srgbClr val="B16F27"/>
                      </a:gs>
                    </a:gsLst>
                    <a:lin ang="1200000" scaled="0"/>
                  </a:gradFill>
                  <a:latin typeface="+mn-ea"/>
                </a:endParaRPr>
              </a:p>
            </p:txBody>
          </p:sp>
          <p:sp>
            <p:nvSpPr>
              <p:cNvPr id="21" name="矩形 20"/>
              <p:cNvSpPr/>
              <p:nvPr/>
            </p:nvSpPr>
            <p:spPr>
              <a:xfrm>
                <a:off x="874713" y="3325188"/>
                <a:ext cx="2050552" cy="41232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gradFill>
                      <a:gsLst>
                        <a:gs pos="0">
                          <a:srgbClr val="EEB948"/>
                        </a:gs>
                        <a:gs pos="100000">
                          <a:srgbClr val="B16F27"/>
                        </a:gs>
                      </a:gsLst>
                      <a:lin ang="1200000" scaled="0"/>
                    </a:gradFill>
                    <a:latin typeface="+mn-ea"/>
                  </a:rPr>
                  <a:t>标题文字添加</a:t>
                </a:r>
                <a:endParaRPr lang="zh-CN" altLang="en-US" sz="1600" b="1" dirty="0">
                  <a:gradFill>
                    <a:gsLst>
                      <a:gs pos="0">
                        <a:srgbClr val="EEB948"/>
                      </a:gs>
                      <a:gs pos="100000">
                        <a:srgbClr val="B16F27"/>
                      </a:gs>
                    </a:gsLst>
                    <a:lin ang="1200000" scaled="0"/>
                  </a:gradFill>
                  <a:latin typeface="+mn-ea"/>
                </a:endParaRPr>
              </a:p>
            </p:txBody>
          </p:sp>
        </p:grpSp>
        <p:cxnSp>
          <p:nvCxnSpPr>
            <p:cNvPr id="31" name="直接连接符 30"/>
            <p:cNvCxnSpPr/>
            <p:nvPr/>
          </p:nvCxnSpPr>
          <p:spPr>
            <a:xfrm>
              <a:off x="1160591" y="2216938"/>
              <a:ext cx="0" cy="1266872"/>
            </a:xfrm>
            <a:prstGeom prst="line">
              <a:avLst/>
            </a:prstGeom>
            <a:ln>
              <a:solidFill>
                <a:srgbClr val="B16F27"/>
              </a:solidFill>
              <a:prstDash val="dash"/>
              <a:headEnd type="ova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4860442" y="2204360"/>
            <a:ext cx="2732771" cy="1279450"/>
            <a:chOff x="4860442" y="2204360"/>
            <a:chExt cx="2732771" cy="1279450"/>
          </a:xfrm>
        </p:grpSpPr>
        <p:cxnSp>
          <p:nvCxnSpPr>
            <p:cNvPr id="33" name="直接连接符 32"/>
            <p:cNvCxnSpPr/>
            <p:nvPr/>
          </p:nvCxnSpPr>
          <p:spPr>
            <a:xfrm>
              <a:off x="4860442" y="2216938"/>
              <a:ext cx="0" cy="1266872"/>
            </a:xfrm>
            <a:prstGeom prst="line">
              <a:avLst/>
            </a:prstGeom>
            <a:ln>
              <a:solidFill>
                <a:srgbClr val="B16F27"/>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975189" y="2204360"/>
              <a:ext cx="2618024" cy="1038610"/>
              <a:chOff x="874713" y="3325188"/>
              <a:chExt cx="2783611" cy="1104301"/>
            </a:xfrm>
          </p:grpSpPr>
          <p:sp>
            <p:nvSpPr>
              <p:cNvPr id="38" name="矩形 37"/>
              <p:cNvSpPr/>
              <p:nvPr/>
            </p:nvSpPr>
            <p:spPr>
              <a:xfrm>
                <a:off x="874713" y="3624472"/>
                <a:ext cx="2783611" cy="80501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gradFill>
                      <a:gsLst>
                        <a:gs pos="0">
                          <a:srgbClr val="EEB948"/>
                        </a:gs>
                        <a:gs pos="100000">
                          <a:srgbClr val="B16F27"/>
                        </a:gs>
                      </a:gsLst>
                      <a:lin ang="1200000" scaled="0"/>
                    </a:gradFill>
                    <a:latin typeface="+mn-ea"/>
                  </a:rPr>
                  <a:t>用户可以在投影仪或者计算机上进行演示也可以将演示文稿打印出来制作成胶片以便应用到更广泛</a:t>
                </a:r>
                <a:endParaRPr lang="zh-CN" altLang="en-US" sz="1200" dirty="0">
                  <a:gradFill>
                    <a:gsLst>
                      <a:gs pos="0">
                        <a:srgbClr val="EEB948"/>
                      </a:gs>
                      <a:gs pos="100000">
                        <a:srgbClr val="B16F27"/>
                      </a:gs>
                    </a:gsLst>
                    <a:lin ang="1200000" scaled="0"/>
                  </a:gradFill>
                  <a:latin typeface="+mn-ea"/>
                </a:endParaRPr>
              </a:p>
            </p:txBody>
          </p:sp>
          <p:sp>
            <p:nvSpPr>
              <p:cNvPr id="39" name="矩形 38"/>
              <p:cNvSpPr/>
              <p:nvPr/>
            </p:nvSpPr>
            <p:spPr>
              <a:xfrm>
                <a:off x="874713" y="3325188"/>
                <a:ext cx="2050552" cy="41232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gradFill>
                      <a:gsLst>
                        <a:gs pos="0">
                          <a:srgbClr val="EEB948"/>
                        </a:gs>
                        <a:gs pos="100000">
                          <a:srgbClr val="B16F27"/>
                        </a:gs>
                      </a:gsLst>
                      <a:lin ang="1200000" scaled="0"/>
                    </a:gradFill>
                    <a:latin typeface="+mn-ea"/>
                  </a:rPr>
                  <a:t>标题文字添加</a:t>
                </a:r>
                <a:endParaRPr lang="zh-CN" altLang="en-US" sz="1600" b="1" dirty="0">
                  <a:gradFill>
                    <a:gsLst>
                      <a:gs pos="0">
                        <a:srgbClr val="EEB948"/>
                      </a:gs>
                      <a:gs pos="100000">
                        <a:srgbClr val="B16F27"/>
                      </a:gs>
                    </a:gsLst>
                    <a:lin ang="1200000" scaled="0"/>
                  </a:gradFill>
                  <a:latin typeface="+mn-ea"/>
                </a:endParaRPr>
              </a:p>
            </p:txBody>
          </p:sp>
        </p:grpSp>
      </p:grpSp>
      <p:grpSp>
        <p:nvGrpSpPr>
          <p:cNvPr id="67" name="组合 66"/>
          <p:cNvGrpSpPr/>
          <p:nvPr/>
        </p:nvGrpSpPr>
        <p:grpSpPr>
          <a:xfrm>
            <a:off x="8567004" y="2204360"/>
            <a:ext cx="2750284" cy="1279450"/>
            <a:chOff x="8567004" y="2204360"/>
            <a:chExt cx="2750284" cy="1279450"/>
          </a:xfrm>
        </p:grpSpPr>
        <p:cxnSp>
          <p:nvCxnSpPr>
            <p:cNvPr id="34" name="直接连接符 33"/>
            <p:cNvCxnSpPr/>
            <p:nvPr/>
          </p:nvCxnSpPr>
          <p:spPr>
            <a:xfrm>
              <a:off x="8567004" y="2216938"/>
              <a:ext cx="0" cy="1266872"/>
            </a:xfrm>
            <a:prstGeom prst="line">
              <a:avLst/>
            </a:prstGeom>
            <a:ln>
              <a:solidFill>
                <a:srgbClr val="B16F27"/>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699264" y="2204360"/>
              <a:ext cx="2618024" cy="1038610"/>
              <a:chOff x="874713" y="3325188"/>
              <a:chExt cx="2783611" cy="1104301"/>
            </a:xfrm>
          </p:grpSpPr>
          <p:sp>
            <p:nvSpPr>
              <p:cNvPr id="41" name="矩形 40"/>
              <p:cNvSpPr/>
              <p:nvPr/>
            </p:nvSpPr>
            <p:spPr>
              <a:xfrm>
                <a:off x="874713" y="3624472"/>
                <a:ext cx="2783611" cy="80501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gradFill>
                      <a:gsLst>
                        <a:gs pos="0">
                          <a:srgbClr val="EEB948"/>
                        </a:gs>
                        <a:gs pos="100000">
                          <a:srgbClr val="B16F27"/>
                        </a:gs>
                      </a:gsLst>
                      <a:lin ang="1200000" scaled="0"/>
                    </a:gradFill>
                    <a:latin typeface="+mn-ea"/>
                  </a:rPr>
                  <a:t>用户可以在投影仪或者计算机上进行演示也可以将演示文稿打印出来制作成胶片以便应用到更广泛</a:t>
                </a:r>
                <a:endParaRPr lang="zh-CN" altLang="en-US" sz="1200" dirty="0">
                  <a:gradFill>
                    <a:gsLst>
                      <a:gs pos="0">
                        <a:srgbClr val="EEB948"/>
                      </a:gs>
                      <a:gs pos="100000">
                        <a:srgbClr val="B16F27"/>
                      </a:gs>
                    </a:gsLst>
                    <a:lin ang="1200000" scaled="0"/>
                  </a:gradFill>
                  <a:latin typeface="+mn-ea"/>
                </a:endParaRPr>
              </a:p>
            </p:txBody>
          </p:sp>
          <p:sp>
            <p:nvSpPr>
              <p:cNvPr id="42" name="矩形 41"/>
              <p:cNvSpPr/>
              <p:nvPr/>
            </p:nvSpPr>
            <p:spPr>
              <a:xfrm>
                <a:off x="874713" y="3325188"/>
                <a:ext cx="2050552" cy="41232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gradFill>
                      <a:gsLst>
                        <a:gs pos="0">
                          <a:srgbClr val="EEB948"/>
                        </a:gs>
                        <a:gs pos="100000">
                          <a:srgbClr val="B16F27"/>
                        </a:gs>
                      </a:gsLst>
                      <a:lin ang="1200000" scaled="0"/>
                    </a:gradFill>
                    <a:latin typeface="+mn-ea"/>
                  </a:rPr>
                  <a:t>标题文字添加</a:t>
                </a:r>
                <a:endParaRPr lang="zh-CN" altLang="en-US" sz="1600" b="1" dirty="0">
                  <a:gradFill>
                    <a:gsLst>
                      <a:gs pos="0">
                        <a:srgbClr val="EEB948"/>
                      </a:gs>
                      <a:gs pos="100000">
                        <a:srgbClr val="B16F27"/>
                      </a:gs>
                    </a:gsLst>
                    <a:lin ang="1200000" scaled="0"/>
                  </a:gradFill>
                  <a:latin typeface="+mn-ea"/>
                </a:endParaRPr>
              </a:p>
            </p:txBody>
          </p:sp>
        </p:grpSp>
      </p:grpSp>
      <p:grpSp>
        <p:nvGrpSpPr>
          <p:cNvPr id="64" name="组合 63"/>
          <p:cNvGrpSpPr/>
          <p:nvPr/>
        </p:nvGrpSpPr>
        <p:grpSpPr>
          <a:xfrm>
            <a:off x="3020987" y="4055569"/>
            <a:ext cx="2727362" cy="1355668"/>
            <a:chOff x="3020987" y="4055569"/>
            <a:chExt cx="2727362" cy="1355668"/>
          </a:xfrm>
        </p:grpSpPr>
        <p:cxnSp>
          <p:nvCxnSpPr>
            <p:cNvPr id="35" name="直接连接符 34"/>
            <p:cNvCxnSpPr/>
            <p:nvPr/>
          </p:nvCxnSpPr>
          <p:spPr>
            <a:xfrm flipV="1">
              <a:off x="3020987" y="4055569"/>
              <a:ext cx="0" cy="1266872"/>
            </a:xfrm>
            <a:prstGeom prst="line">
              <a:avLst/>
            </a:prstGeom>
            <a:ln>
              <a:solidFill>
                <a:srgbClr val="B16F27"/>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130325" y="4372627"/>
              <a:ext cx="2618024" cy="1038610"/>
              <a:chOff x="874713" y="3325188"/>
              <a:chExt cx="2783611" cy="1104301"/>
            </a:xfrm>
          </p:grpSpPr>
          <p:sp>
            <p:nvSpPr>
              <p:cNvPr id="44" name="矩形 43"/>
              <p:cNvSpPr/>
              <p:nvPr/>
            </p:nvSpPr>
            <p:spPr>
              <a:xfrm>
                <a:off x="874713" y="3624472"/>
                <a:ext cx="2783611" cy="80501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gradFill>
                      <a:gsLst>
                        <a:gs pos="0">
                          <a:srgbClr val="EEB948"/>
                        </a:gs>
                        <a:gs pos="100000">
                          <a:srgbClr val="B16F27"/>
                        </a:gs>
                      </a:gsLst>
                      <a:lin ang="1200000" scaled="0"/>
                    </a:gradFill>
                    <a:latin typeface="+mn-ea"/>
                  </a:rPr>
                  <a:t>用户可以在投影仪或者计算机上进行演示也可以将演示文稿打印出来制作成胶片以便应用到更广泛</a:t>
                </a:r>
                <a:endParaRPr lang="zh-CN" altLang="en-US" sz="1200" dirty="0">
                  <a:gradFill>
                    <a:gsLst>
                      <a:gs pos="0">
                        <a:srgbClr val="EEB948"/>
                      </a:gs>
                      <a:gs pos="100000">
                        <a:srgbClr val="B16F27"/>
                      </a:gs>
                    </a:gsLst>
                    <a:lin ang="1200000" scaled="0"/>
                  </a:gradFill>
                  <a:latin typeface="+mn-ea"/>
                </a:endParaRPr>
              </a:p>
            </p:txBody>
          </p:sp>
          <p:sp>
            <p:nvSpPr>
              <p:cNvPr id="45" name="矩形 44"/>
              <p:cNvSpPr/>
              <p:nvPr/>
            </p:nvSpPr>
            <p:spPr>
              <a:xfrm>
                <a:off x="874713" y="3325188"/>
                <a:ext cx="2050552" cy="41232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gradFill>
                      <a:gsLst>
                        <a:gs pos="0">
                          <a:srgbClr val="EEB948"/>
                        </a:gs>
                        <a:gs pos="100000">
                          <a:srgbClr val="B16F27"/>
                        </a:gs>
                      </a:gsLst>
                      <a:lin ang="1200000" scaled="0"/>
                    </a:gradFill>
                    <a:latin typeface="+mn-ea"/>
                  </a:rPr>
                  <a:t>标题文字添加</a:t>
                </a:r>
                <a:endParaRPr lang="zh-CN" altLang="en-US" sz="1600" b="1" dirty="0">
                  <a:gradFill>
                    <a:gsLst>
                      <a:gs pos="0">
                        <a:srgbClr val="EEB948"/>
                      </a:gs>
                      <a:gs pos="100000">
                        <a:srgbClr val="B16F27"/>
                      </a:gs>
                    </a:gsLst>
                    <a:lin ang="1200000" scaled="0"/>
                  </a:gradFill>
                  <a:latin typeface="+mn-ea"/>
                </a:endParaRPr>
              </a:p>
            </p:txBody>
          </p:sp>
        </p:grpSp>
      </p:grpSp>
      <p:grpSp>
        <p:nvGrpSpPr>
          <p:cNvPr id="66" name="组合 65"/>
          <p:cNvGrpSpPr/>
          <p:nvPr/>
        </p:nvGrpSpPr>
        <p:grpSpPr>
          <a:xfrm>
            <a:off x="6703429" y="4055569"/>
            <a:ext cx="2736749" cy="1355668"/>
            <a:chOff x="6703429" y="4055569"/>
            <a:chExt cx="2736749" cy="1355668"/>
          </a:xfrm>
        </p:grpSpPr>
        <p:cxnSp>
          <p:nvCxnSpPr>
            <p:cNvPr id="36" name="直接连接符 35"/>
            <p:cNvCxnSpPr/>
            <p:nvPr/>
          </p:nvCxnSpPr>
          <p:spPr>
            <a:xfrm flipV="1">
              <a:off x="6703429" y="4055569"/>
              <a:ext cx="0" cy="1266872"/>
            </a:xfrm>
            <a:prstGeom prst="line">
              <a:avLst/>
            </a:prstGeom>
            <a:ln>
              <a:solidFill>
                <a:srgbClr val="B16F27"/>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6822154" y="4372627"/>
              <a:ext cx="2618024" cy="1038610"/>
              <a:chOff x="874713" y="3325188"/>
              <a:chExt cx="2783611" cy="1104301"/>
            </a:xfrm>
          </p:grpSpPr>
          <p:sp>
            <p:nvSpPr>
              <p:cNvPr id="47" name="矩形 46"/>
              <p:cNvSpPr/>
              <p:nvPr/>
            </p:nvSpPr>
            <p:spPr>
              <a:xfrm>
                <a:off x="874713" y="3624472"/>
                <a:ext cx="2783611" cy="80501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gradFill>
                      <a:gsLst>
                        <a:gs pos="0">
                          <a:srgbClr val="EEB948"/>
                        </a:gs>
                        <a:gs pos="100000">
                          <a:srgbClr val="B16F27"/>
                        </a:gs>
                      </a:gsLst>
                      <a:lin ang="1200000" scaled="0"/>
                    </a:gradFill>
                    <a:latin typeface="+mn-ea"/>
                  </a:rPr>
                  <a:t>用户可以在投影仪或者计算机上进行演示也可以将演示文稿打印出来制作成胶片以便应用到更广泛</a:t>
                </a:r>
                <a:endParaRPr lang="zh-CN" altLang="en-US" sz="1200" dirty="0">
                  <a:gradFill>
                    <a:gsLst>
                      <a:gs pos="0">
                        <a:srgbClr val="EEB948"/>
                      </a:gs>
                      <a:gs pos="100000">
                        <a:srgbClr val="B16F27"/>
                      </a:gs>
                    </a:gsLst>
                    <a:lin ang="1200000" scaled="0"/>
                  </a:gradFill>
                  <a:latin typeface="+mn-ea"/>
                </a:endParaRPr>
              </a:p>
            </p:txBody>
          </p:sp>
          <p:sp>
            <p:nvSpPr>
              <p:cNvPr id="48" name="矩形 47"/>
              <p:cNvSpPr/>
              <p:nvPr/>
            </p:nvSpPr>
            <p:spPr>
              <a:xfrm>
                <a:off x="874713" y="3325188"/>
                <a:ext cx="2050552" cy="41232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gradFill>
                      <a:gsLst>
                        <a:gs pos="0">
                          <a:srgbClr val="EEB948"/>
                        </a:gs>
                        <a:gs pos="100000">
                          <a:srgbClr val="B16F27"/>
                        </a:gs>
                      </a:gsLst>
                      <a:lin ang="1200000" scaled="0"/>
                    </a:gradFill>
                    <a:latin typeface="+mn-ea"/>
                  </a:rPr>
                  <a:t>标题文字添加</a:t>
                </a:r>
                <a:endParaRPr lang="zh-CN" altLang="en-US" sz="1600" b="1" dirty="0">
                  <a:gradFill>
                    <a:gsLst>
                      <a:gs pos="0">
                        <a:srgbClr val="EEB948"/>
                      </a:gs>
                      <a:gs pos="100000">
                        <a:srgbClr val="B16F27"/>
                      </a:gs>
                    </a:gsLst>
                    <a:lin ang="1200000" scaled="0"/>
                  </a:gradFill>
                  <a:latin typeface="+mn-ea"/>
                </a:endParaRPr>
              </a:p>
            </p:txBody>
          </p:sp>
        </p:grpSp>
      </p:grpSp>
      <p:sp>
        <p:nvSpPr>
          <p:cNvPr id="52" name="文本框 51"/>
          <p:cNvSpPr txBox="1"/>
          <p:nvPr/>
        </p:nvSpPr>
        <p:spPr>
          <a:xfrm>
            <a:off x="660837" y="513344"/>
            <a:ext cx="1808480" cy="583565"/>
          </a:xfrm>
          <a:prstGeom prst="rect">
            <a:avLst/>
          </a:prstGeom>
          <a:noFill/>
        </p:spPr>
        <p:txBody>
          <a:bodyPr wrap="none" rtlCol="0">
            <a:spAutoFit/>
            <a:scene3d>
              <a:camera prst="orthographicFront"/>
              <a:lightRig rig="threePt" dir="t"/>
            </a:scene3d>
            <a:sp3d contourW="12700"/>
          </a:bodyPr>
          <a:lstStyle/>
          <a:p>
            <a:r>
              <a:rPr lang="zh-CN" altLang="en-US" sz="3200" b="1" dirty="0">
                <a:gradFill>
                  <a:gsLst>
                    <a:gs pos="7000">
                      <a:srgbClr val="D5A356"/>
                    </a:gs>
                    <a:gs pos="70000">
                      <a:srgbClr val="EFCF78"/>
                    </a:gs>
                  </a:gsLst>
                  <a:lin ang="5400000" scaled="0"/>
                </a:gradFill>
                <a:cs typeface="+mn-ea"/>
                <a:sym typeface="+mn-lt"/>
              </a:rPr>
              <a:t>研究成果</a:t>
            </a:r>
            <a:endParaRPr lang="zh-CN" altLang="en-US" sz="3200" b="1" dirty="0">
              <a:gradFill>
                <a:gsLst>
                  <a:gs pos="7000">
                    <a:srgbClr val="D5A356"/>
                  </a:gs>
                  <a:gs pos="70000">
                    <a:srgbClr val="EFCF78"/>
                  </a:gs>
                </a:gsLst>
                <a:lin ang="5400000" scaled="0"/>
              </a:gradFill>
              <a:cs typeface="+mn-ea"/>
              <a:sym typeface="+mn-lt"/>
            </a:endParaRPr>
          </a:p>
        </p:txBody>
      </p:sp>
      <p:cxnSp>
        <p:nvCxnSpPr>
          <p:cNvPr id="13" name="直接连接符 12"/>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500" fill="hold"/>
                                        <p:tgtEl>
                                          <p:spTgt spid="57"/>
                                        </p:tgtEl>
                                        <p:attrNameLst>
                                          <p:attrName>ppt_w</p:attrName>
                                        </p:attrNameLst>
                                      </p:cBhvr>
                                      <p:tavLst>
                                        <p:tav tm="0">
                                          <p:val>
                                            <p:fltVal val="0"/>
                                          </p:val>
                                        </p:tav>
                                        <p:tav tm="100000">
                                          <p:val>
                                            <p:strVal val="#ppt_w"/>
                                          </p:val>
                                        </p:tav>
                                      </p:tavLst>
                                    </p:anim>
                                    <p:anim calcmode="lin" valueType="num">
                                      <p:cBhvr>
                                        <p:cTn id="38" dur="500" fill="hold"/>
                                        <p:tgtEl>
                                          <p:spTgt spid="57"/>
                                        </p:tgtEl>
                                        <p:attrNameLst>
                                          <p:attrName>ppt_h</p:attrName>
                                        </p:attrNameLst>
                                      </p:cBhvr>
                                      <p:tavLst>
                                        <p:tav tm="0">
                                          <p:val>
                                            <p:fltVal val="0"/>
                                          </p:val>
                                        </p:tav>
                                        <p:tav tm="100000">
                                          <p:val>
                                            <p:strVal val="#ppt_h"/>
                                          </p:val>
                                        </p:tav>
                                      </p:tavLst>
                                    </p:anim>
                                    <p:animEffect transition="in" filter="fade">
                                      <p:cBhvr>
                                        <p:cTn id="39" dur="500"/>
                                        <p:tgtEl>
                                          <p:spTgt spid="5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p:cTn id="42" dur="500" fill="hold"/>
                                        <p:tgtEl>
                                          <p:spTgt spid="58"/>
                                        </p:tgtEl>
                                        <p:attrNameLst>
                                          <p:attrName>ppt_w</p:attrName>
                                        </p:attrNameLst>
                                      </p:cBhvr>
                                      <p:tavLst>
                                        <p:tav tm="0">
                                          <p:val>
                                            <p:fltVal val="0"/>
                                          </p:val>
                                        </p:tav>
                                        <p:tav tm="100000">
                                          <p:val>
                                            <p:strVal val="#ppt_w"/>
                                          </p:val>
                                        </p:tav>
                                      </p:tavLst>
                                    </p:anim>
                                    <p:anim calcmode="lin" valueType="num">
                                      <p:cBhvr>
                                        <p:cTn id="43" dur="500" fill="hold"/>
                                        <p:tgtEl>
                                          <p:spTgt spid="58"/>
                                        </p:tgtEl>
                                        <p:attrNameLst>
                                          <p:attrName>ppt_h</p:attrName>
                                        </p:attrNameLst>
                                      </p:cBhvr>
                                      <p:tavLst>
                                        <p:tav tm="0">
                                          <p:val>
                                            <p:fltVal val="0"/>
                                          </p:val>
                                        </p:tav>
                                        <p:tav tm="100000">
                                          <p:val>
                                            <p:strVal val="#ppt_h"/>
                                          </p:val>
                                        </p:tav>
                                      </p:tavLst>
                                    </p:anim>
                                    <p:animEffect transition="in" filter="fade">
                                      <p:cBhvr>
                                        <p:cTn id="44" dur="500"/>
                                        <p:tgtEl>
                                          <p:spTgt spid="5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p:cTn id="47" dur="500" fill="hold"/>
                                        <p:tgtEl>
                                          <p:spTgt spid="59"/>
                                        </p:tgtEl>
                                        <p:attrNameLst>
                                          <p:attrName>ppt_w</p:attrName>
                                        </p:attrNameLst>
                                      </p:cBhvr>
                                      <p:tavLst>
                                        <p:tav tm="0">
                                          <p:val>
                                            <p:fltVal val="0"/>
                                          </p:val>
                                        </p:tav>
                                        <p:tav tm="100000">
                                          <p:val>
                                            <p:strVal val="#ppt_w"/>
                                          </p:val>
                                        </p:tav>
                                      </p:tavLst>
                                    </p:anim>
                                    <p:anim calcmode="lin" valueType="num">
                                      <p:cBhvr>
                                        <p:cTn id="48" dur="500" fill="hold"/>
                                        <p:tgtEl>
                                          <p:spTgt spid="59"/>
                                        </p:tgtEl>
                                        <p:attrNameLst>
                                          <p:attrName>ppt_h</p:attrName>
                                        </p:attrNameLst>
                                      </p:cBhvr>
                                      <p:tavLst>
                                        <p:tav tm="0">
                                          <p:val>
                                            <p:fltVal val="0"/>
                                          </p:val>
                                        </p:tav>
                                        <p:tav tm="100000">
                                          <p:val>
                                            <p:strVal val="#ppt_h"/>
                                          </p:val>
                                        </p:tav>
                                      </p:tavLst>
                                    </p:anim>
                                    <p:animEffect transition="in" filter="fade">
                                      <p:cBhvr>
                                        <p:cTn id="49" dur="500"/>
                                        <p:tgtEl>
                                          <p:spTgt spid="5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 calcmode="lin" valueType="num">
                                      <p:cBhvr>
                                        <p:cTn id="52" dur="500" fill="hold"/>
                                        <p:tgtEl>
                                          <p:spTgt spid="60"/>
                                        </p:tgtEl>
                                        <p:attrNameLst>
                                          <p:attrName>ppt_w</p:attrName>
                                        </p:attrNameLst>
                                      </p:cBhvr>
                                      <p:tavLst>
                                        <p:tav tm="0">
                                          <p:val>
                                            <p:fltVal val="0"/>
                                          </p:val>
                                        </p:tav>
                                        <p:tav tm="100000">
                                          <p:val>
                                            <p:strVal val="#ppt_w"/>
                                          </p:val>
                                        </p:tav>
                                      </p:tavLst>
                                    </p:anim>
                                    <p:anim calcmode="lin" valueType="num">
                                      <p:cBhvr>
                                        <p:cTn id="53" dur="500" fill="hold"/>
                                        <p:tgtEl>
                                          <p:spTgt spid="60"/>
                                        </p:tgtEl>
                                        <p:attrNameLst>
                                          <p:attrName>ppt_h</p:attrName>
                                        </p:attrNameLst>
                                      </p:cBhvr>
                                      <p:tavLst>
                                        <p:tav tm="0">
                                          <p:val>
                                            <p:fltVal val="0"/>
                                          </p:val>
                                        </p:tav>
                                        <p:tav tm="100000">
                                          <p:val>
                                            <p:strVal val="#ppt_h"/>
                                          </p:val>
                                        </p:tav>
                                      </p:tavLst>
                                    </p:anim>
                                    <p:animEffect transition="in" filter="fade">
                                      <p:cBhvr>
                                        <p:cTn id="54" dur="500"/>
                                        <p:tgtEl>
                                          <p:spTgt spid="6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Effect transition="in" filter="fade">
                                      <p:cBhvr>
                                        <p:cTn id="59" dur="500"/>
                                        <p:tgtEl>
                                          <p:spTgt spid="6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p:cTn id="62" dur="500" fill="hold"/>
                                        <p:tgtEl>
                                          <p:spTgt spid="62"/>
                                        </p:tgtEl>
                                        <p:attrNameLst>
                                          <p:attrName>ppt_w</p:attrName>
                                        </p:attrNameLst>
                                      </p:cBhvr>
                                      <p:tavLst>
                                        <p:tav tm="0">
                                          <p:val>
                                            <p:fltVal val="0"/>
                                          </p:val>
                                        </p:tav>
                                        <p:tav tm="100000">
                                          <p:val>
                                            <p:strVal val="#ppt_w"/>
                                          </p:val>
                                        </p:tav>
                                      </p:tavLst>
                                    </p:anim>
                                    <p:anim calcmode="lin" valueType="num">
                                      <p:cBhvr>
                                        <p:cTn id="63" dur="500" fill="hold"/>
                                        <p:tgtEl>
                                          <p:spTgt spid="62"/>
                                        </p:tgtEl>
                                        <p:attrNameLst>
                                          <p:attrName>ppt_h</p:attrName>
                                        </p:attrNameLst>
                                      </p:cBhvr>
                                      <p:tavLst>
                                        <p:tav tm="0">
                                          <p:val>
                                            <p:fltVal val="0"/>
                                          </p:val>
                                        </p:tav>
                                        <p:tav tm="100000">
                                          <p:val>
                                            <p:strVal val="#ppt_h"/>
                                          </p:val>
                                        </p:tav>
                                      </p:tavLst>
                                    </p:anim>
                                    <p:animEffect transition="in" filter="fade">
                                      <p:cBhvr>
                                        <p:cTn id="64" dur="500"/>
                                        <p:tgtEl>
                                          <p:spTgt spid="62"/>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left)">
                                      <p:cBhvr>
                                        <p:cTn id="68" dur="500"/>
                                        <p:tgtEl>
                                          <p:spTgt spid="10"/>
                                        </p:tgtEl>
                                      </p:cBhvr>
                                    </p:animEffect>
                                  </p:childTnLst>
                                </p:cTn>
                              </p:par>
                            </p:childTnLst>
                          </p:cTn>
                        </p:par>
                        <p:par>
                          <p:cTn id="69" fill="hold">
                            <p:stCondLst>
                              <p:cond delay="1000"/>
                            </p:stCondLst>
                            <p:childTnLst>
                              <p:par>
                                <p:cTn id="70" presetID="12" presetClass="entr" presetSubtype="4" fill="hold" nodeType="after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500"/>
                                        <p:tgtEl>
                                          <p:spTgt spid="63"/>
                                        </p:tgtEl>
                                        <p:attrNameLst>
                                          <p:attrName>ppt_y</p:attrName>
                                        </p:attrNameLst>
                                      </p:cBhvr>
                                      <p:tavLst>
                                        <p:tav tm="0">
                                          <p:val>
                                            <p:strVal val="#ppt_y+#ppt_h*1.125000"/>
                                          </p:val>
                                        </p:tav>
                                        <p:tav tm="100000">
                                          <p:val>
                                            <p:strVal val="#ppt_y"/>
                                          </p:val>
                                        </p:tav>
                                      </p:tavLst>
                                    </p:anim>
                                    <p:animEffect transition="in" filter="wipe(up)">
                                      <p:cBhvr>
                                        <p:cTn id="73" dur="500"/>
                                        <p:tgtEl>
                                          <p:spTgt spid="63"/>
                                        </p:tgtEl>
                                      </p:cBhvr>
                                    </p:animEffect>
                                  </p:childTnLst>
                                </p:cTn>
                              </p:par>
                            </p:childTnLst>
                          </p:cTn>
                        </p:par>
                        <p:par>
                          <p:cTn id="74" fill="hold">
                            <p:stCondLst>
                              <p:cond delay="1500"/>
                            </p:stCondLst>
                            <p:childTnLst>
                              <p:par>
                                <p:cTn id="75" presetID="12" presetClass="entr" presetSubtype="1" fill="hold" nodeType="afterEffect">
                                  <p:stCondLst>
                                    <p:cond delay="0"/>
                                  </p:stCondLst>
                                  <p:childTnLst>
                                    <p:set>
                                      <p:cBhvr>
                                        <p:cTn id="76" dur="1" fill="hold">
                                          <p:stCondLst>
                                            <p:cond delay="0"/>
                                          </p:stCondLst>
                                        </p:cTn>
                                        <p:tgtEl>
                                          <p:spTgt spid="64"/>
                                        </p:tgtEl>
                                        <p:attrNameLst>
                                          <p:attrName>style.visibility</p:attrName>
                                        </p:attrNameLst>
                                      </p:cBhvr>
                                      <p:to>
                                        <p:strVal val="visible"/>
                                      </p:to>
                                    </p:set>
                                    <p:anim calcmode="lin" valueType="num">
                                      <p:cBhvr additive="base">
                                        <p:cTn id="77" dur="500"/>
                                        <p:tgtEl>
                                          <p:spTgt spid="64"/>
                                        </p:tgtEl>
                                        <p:attrNameLst>
                                          <p:attrName>ppt_y</p:attrName>
                                        </p:attrNameLst>
                                      </p:cBhvr>
                                      <p:tavLst>
                                        <p:tav tm="0">
                                          <p:val>
                                            <p:strVal val="#ppt_y-#ppt_h*1.125000"/>
                                          </p:val>
                                        </p:tav>
                                        <p:tav tm="100000">
                                          <p:val>
                                            <p:strVal val="#ppt_y"/>
                                          </p:val>
                                        </p:tav>
                                      </p:tavLst>
                                    </p:anim>
                                    <p:animEffect transition="in" filter="wipe(down)">
                                      <p:cBhvr>
                                        <p:cTn id="78" dur="500"/>
                                        <p:tgtEl>
                                          <p:spTgt spid="64"/>
                                        </p:tgtEl>
                                      </p:cBhvr>
                                    </p:animEffect>
                                  </p:childTnLst>
                                </p:cTn>
                              </p:par>
                            </p:childTnLst>
                          </p:cTn>
                        </p:par>
                        <p:par>
                          <p:cTn id="79" fill="hold">
                            <p:stCondLst>
                              <p:cond delay="2000"/>
                            </p:stCondLst>
                            <p:childTnLst>
                              <p:par>
                                <p:cTn id="80" presetID="12" presetClass="entr" presetSubtype="4" fill="hold" nodeType="afterEffect">
                                  <p:stCondLst>
                                    <p:cond delay="0"/>
                                  </p:stCondLst>
                                  <p:childTnLst>
                                    <p:set>
                                      <p:cBhvr>
                                        <p:cTn id="81" dur="1" fill="hold">
                                          <p:stCondLst>
                                            <p:cond delay="0"/>
                                          </p:stCondLst>
                                        </p:cTn>
                                        <p:tgtEl>
                                          <p:spTgt spid="65"/>
                                        </p:tgtEl>
                                        <p:attrNameLst>
                                          <p:attrName>style.visibility</p:attrName>
                                        </p:attrNameLst>
                                      </p:cBhvr>
                                      <p:to>
                                        <p:strVal val="visible"/>
                                      </p:to>
                                    </p:set>
                                    <p:anim calcmode="lin" valueType="num">
                                      <p:cBhvr additive="base">
                                        <p:cTn id="82" dur="500"/>
                                        <p:tgtEl>
                                          <p:spTgt spid="65"/>
                                        </p:tgtEl>
                                        <p:attrNameLst>
                                          <p:attrName>ppt_y</p:attrName>
                                        </p:attrNameLst>
                                      </p:cBhvr>
                                      <p:tavLst>
                                        <p:tav tm="0">
                                          <p:val>
                                            <p:strVal val="#ppt_y+#ppt_h*1.125000"/>
                                          </p:val>
                                        </p:tav>
                                        <p:tav tm="100000">
                                          <p:val>
                                            <p:strVal val="#ppt_y"/>
                                          </p:val>
                                        </p:tav>
                                      </p:tavLst>
                                    </p:anim>
                                    <p:animEffect transition="in" filter="wipe(up)">
                                      <p:cBhvr>
                                        <p:cTn id="83" dur="500"/>
                                        <p:tgtEl>
                                          <p:spTgt spid="65"/>
                                        </p:tgtEl>
                                      </p:cBhvr>
                                    </p:animEffect>
                                  </p:childTnLst>
                                </p:cTn>
                              </p:par>
                            </p:childTnLst>
                          </p:cTn>
                        </p:par>
                        <p:par>
                          <p:cTn id="84" fill="hold">
                            <p:stCondLst>
                              <p:cond delay="2500"/>
                            </p:stCondLst>
                            <p:childTnLst>
                              <p:par>
                                <p:cTn id="85" presetID="12" presetClass="entr" presetSubtype="1" fill="hold" nodeType="after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additive="base">
                                        <p:cTn id="87" dur="500"/>
                                        <p:tgtEl>
                                          <p:spTgt spid="66"/>
                                        </p:tgtEl>
                                        <p:attrNameLst>
                                          <p:attrName>ppt_y</p:attrName>
                                        </p:attrNameLst>
                                      </p:cBhvr>
                                      <p:tavLst>
                                        <p:tav tm="0">
                                          <p:val>
                                            <p:strVal val="#ppt_y-#ppt_h*1.125000"/>
                                          </p:val>
                                        </p:tav>
                                        <p:tav tm="100000">
                                          <p:val>
                                            <p:strVal val="#ppt_y"/>
                                          </p:val>
                                        </p:tav>
                                      </p:tavLst>
                                    </p:anim>
                                    <p:animEffect transition="in" filter="wipe(down)">
                                      <p:cBhvr>
                                        <p:cTn id="88" dur="500"/>
                                        <p:tgtEl>
                                          <p:spTgt spid="66"/>
                                        </p:tgtEl>
                                      </p:cBhvr>
                                    </p:animEffect>
                                  </p:childTnLst>
                                </p:cTn>
                              </p:par>
                            </p:childTnLst>
                          </p:cTn>
                        </p:par>
                        <p:par>
                          <p:cTn id="89" fill="hold">
                            <p:stCondLst>
                              <p:cond delay="3000"/>
                            </p:stCondLst>
                            <p:childTnLst>
                              <p:par>
                                <p:cTn id="90" presetID="12" presetClass="entr" presetSubtype="4"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 calcmode="lin" valueType="num">
                                      <p:cBhvr additive="base">
                                        <p:cTn id="92" dur="500"/>
                                        <p:tgtEl>
                                          <p:spTgt spid="67"/>
                                        </p:tgtEl>
                                        <p:attrNameLst>
                                          <p:attrName>ppt_y</p:attrName>
                                        </p:attrNameLst>
                                      </p:cBhvr>
                                      <p:tavLst>
                                        <p:tav tm="0">
                                          <p:val>
                                            <p:strVal val="#ppt_y+#ppt_h*1.125000"/>
                                          </p:val>
                                        </p:tav>
                                        <p:tav tm="100000">
                                          <p:val>
                                            <p:strVal val="#ppt_y"/>
                                          </p:val>
                                        </p:tav>
                                      </p:tavLst>
                                    </p:anim>
                                    <p:animEffect transition="in" filter="wipe(up)">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57" grpId="0" bldLvl="0" animBg="1"/>
      <p:bldP spid="58" grpId="0" bldLvl="0" animBg="1"/>
      <p:bldP spid="59" grpId="0" bldLvl="0" animBg="1"/>
      <p:bldP spid="60" grpId="0" bldLvl="0" animBg="1"/>
      <p:bldP spid="61" grpId="0" bldLvl="0" animBg="1"/>
      <p:bldP spid="6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27"/>
          <p:cNvGrpSpPr/>
          <p:nvPr/>
        </p:nvGrpSpPr>
        <p:grpSpPr>
          <a:xfrm>
            <a:off x="4171239" y="2156719"/>
            <a:ext cx="4108422" cy="3466218"/>
            <a:chOff x="4171239" y="1979006"/>
            <a:chExt cx="4108422" cy="3466218"/>
          </a:xfrm>
        </p:grpSpPr>
        <p:sp>
          <p:nvSpPr>
            <p:cNvPr id="23" name="Isosceles Triangle 91"/>
            <p:cNvSpPr/>
            <p:nvPr/>
          </p:nvSpPr>
          <p:spPr bwMode="auto">
            <a:xfrm rot="16200000" flipH="1">
              <a:off x="4063805" y="3933037"/>
              <a:ext cx="572611" cy="357743"/>
            </a:xfrm>
            <a:prstGeom prst="triangle">
              <a:avLst/>
            </a:prstGeom>
            <a:gradFill flip="none" rotWithShape="0">
              <a:gsLst>
                <a:gs pos="0">
                  <a:srgbClr val="EAC97B"/>
                </a:gs>
                <a:gs pos="100000">
                  <a:srgbClr val="DFAE59"/>
                </a:gs>
              </a:gsLst>
              <a:lin ang="0" scaled="1"/>
              <a:tileRect/>
            </a:gradFill>
            <a:ln>
              <a:noFill/>
            </a:ln>
            <a:effectLst/>
          </p:spPr>
          <p:txBody>
            <a:bodyPr anchor="ctr"/>
            <a:lstStyle/>
            <a:p>
              <a:pPr algn="ctr"/>
            </a:p>
          </p:txBody>
        </p:sp>
        <p:grpSp>
          <p:nvGrpSpPr>
            <p:cNvPr id="24" name="Group 99"/>
            <p:cNvGrpSpPr/>
            <p:nvPr/>
          </p:nvGrpSpPr>
          <p:grpSpPr>
            <a:xfrm>
              <a:off x="5004615" y="1979006"/>
              <a:ext cx="3056051" cy="1296439"/>
              <a:chOff x="5004615" y="1979006"/>
              <a:chExt cx="3056051" cy="1296439"/>
            </a:xfrm>
          </p:grpSpPr>
          <p:cxnSp>
            <p:nvCxnSpPr>
              <p:cNvPr id="37" name="Straight Connector 79"/>
              <p:cNvCxnSpPr>
                <a:stCxn id="39" idx="0"/>
              </p:cNvCxnSpPr>
              <p:nvPr/>
            </p:nvCxnSpPr>
            <p:spPr>
              <a:xfrm>
                <a:off x="5643370" y="3256516"/>
                <a:ext cx="2417296" cy="18929"/>
              </a:xfrm>
              <a:prstGeom prst="line">
                <a:avLst/>
              </a:prstGeom>
              <a:ln w="317500">
                <a:gradFill flip="none" rotWithShape="1">
                  <a:gsLst>
                    <a:gs pos="0">
                      <a:srgbClr val="EAC97B"/>
                    </a:gs>
                    <a:gs pos="100000">
                      <a:srgbClr val="DFAE59"/>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Straight Connector 85"/>
              <p:cNvCxnSpPr/>
              <p:nvPr/>
            </p:nvCxnSpPr>
            <p:spPr>
              <a:xfrm flipV="1">
                <a:off x="6288397" y="2617760"/>
                <a:ext cx="3253" cy="576000"/>
              </a:xfrm>
              <a:prstGeom prst="line">
                <a:avLst/>
              </a:prstGeom>
              <a:ln w="317500">
                <a:gradFill flip="none" rotWithShape="1">
                  <a:gsLst>
                    <a:gs pos="0">
                      <a:srgbClr val="EAC97B"/>
                    </a:gs>
                    <a:gs pos="100000">
                      <a:srgbClr val="DFAE59"/>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9" name="Freeform: Shape 93"/>
              <p:cNvSpPr/>
              <p:nvPr/>
            </p:nvSpPr>
            <p:spPr bwMode="auto">
              <a:xfrm rot="5400000">
                <a:off x="5004615" y="1979006"/>
                <a:ext cx="1277510" cy="1277510"/>
              </a:xfrm>
              <a:custGeom>
                <a:avLst/>
                <a:gdLst>
                  <a:gd name="connsiteX0" fmla="*/ 0 w 1277510"/>
                  <a:gd name="connsiteY0" fmla="*/ 638755 h 1277510"/>
                  <a:gd name="connsiteX1" fmla="*/ 638755 w 1277510"/>
                  <a:gd name="connsiteY1" fmla="*/ 0 h 1277510"/>
                  <a:gd name="connsiteX2" fmla="*/ 1277510 w 1277510"/>
                  <a:gd name="connsiteY2" fmla="*/ 638755 h 1277510"/>
                  <a:gd name="connsiteX3" fmla="*/ 638755 w 1277510"/>
                  <a:gd name="connsiteY3" fmla="*/ 1277510 h 1277510"/>
                  <a:gd name="connsiteX4" fmla="*/ 0 w 1277510"/>
                  <a:gd name="connsiteY4" fmla="*/ 638755 h 1277510"/>
                  <a:gd name="connsiteX0-1" fmla="*/ 1277510 w 1368950"/>
                  <a:gd name="connsiteY0-2" fmla="*/ 638755 h 1277510"/>
                  <a:gd name="connsiteX1-3" fmla="*/ 638755 w 1368950"/>
                  <a:gd name="connsiteY1-4" fmla="*/ 1277510 h 1277510"/>
                  <a:gd name="connsiteX2-5" fmla="*/ 0 w 1368950"/>
                  <a:gd name="connsiteY2-6" fmla="*/ 638755 h 1277510"/>
                  <a:gd name="connsiteX3-7" fmla="*/ 638755 w 1368950"/>
                  <a:gd name="connsiteY3-8" fmla="*/ 0 h 1277510"/>
                  <a:gd name="connsiteX4-9" fmla="*/ 1368950 w 1368950"/>
                  <a:gd name="connsiteY4-10" fmla="*/ 730195 h 1277510"/>
                  <a:gd name="connsiteX0-11" fmla="*/ 1277510 w 1277510"/>
                  <a:gd name="connsiteY0-12" fmla="*/ 638755 h 1277510"/>
                  <a:gd name="connsiteX1-13" fmla="*/ 638755 w 1277510"/>
                  <a:gd name="connsiteY1-14" fmla="*/ 1277510 h 1277510"/>
                  <a:gd name="connsiteX2-15" fmla="*/ 0 w 1277510"/>
                  <a:gd name="connsiteY2-16" fmla="*/ 638755 h 1277510"/>
                  <a:gd name="connsiteX3-17" fmla="*/ 638755 w 1277510"/>
                  <a:gd name="connsiteY3-18" fmla="*/ 0 h 1277510"/>
                </a:gdLst>
                <a:ahLst/>
                <a:cxnLst>
                  <a:cxn ang="0">
                    <a:pos x="connsiteX0-1" y="connsiteY0-2"/>
                  </a:cxn>
                  <a:cxn ang="0">
                    <a:pos x="connsiteX1-3" y="connsiteY1-4"/>
                  </a:cxn>
                  <a:cxn ang="0">
                    <a:pos x="connsiteX2-5" y="connsiteY2-6"/>
                  </a:cxn>
                  <a:cxn ang="0">
                    <a:pos x="connsiteX3-7" y="connsiteY3-8"/>
                  </a:cxn>
                </a:cxnLst>
                <a:rect l="l" t="t" r="r" b="b"/>
                <a:pathLst>
                  <a:path w="1277510" h="1277510">
                    <a:moveTo>
                      <a:pt x="1277510" y="638755"/>
                    </a:moveTo>
                    <a:cubicBezTo>
                      <a:pt x="1277510" y="991530"/>
                      <a:pt x="991530" y="1277510"/>
                      <a:pt x="638755" y="1277510"/>
                    </a:cubicBezTo>
                    <a:cubicBezTo>
                      <a:pt x="285980" y="1277510"/>
                      <a:pt x="0" y="991530"/>
                      <a:pt x="0" y="638755"/>
                    </a:cubicBezTo>
                    <a:cubicBezTo>
                      <a:pt x="0" y="285980"/>
                      <a:pt x="285980" y="0"/>
                      <a:pt x="638755" y="0"/>
                    </a:cubicBezTo>
                  </a:path>
                </a:pathLst>
              </a:custGeom>
              <a:noFill/>
              <a:ln w="317500">
                <a:gradFill flip="none" rotWithShape="1">
                  <a:gsLst>
                    <a:gs pos="0">
                      <a:srgbClr val="EAC97B"/>
                    </a:gs>
                    <a:gs pos="100000">
                      <a:srgbClr val="DFAE59"/>
                    </a:gs>
                  </a:gsLst>
                  <a:lin ang="5400000" scaled="1"/>
                  <a:tileRect/>
                </a:gradFill>
              </a:ln>
              <a:effectLst/>
            </p:spPr>
            <p:txBody>
              <a:bodyPr anchor="ctr"/>
              <a:lstStyle/>
              <a:p>
                <a:pPr algn="ctr"/>
              </a:p>
            </p:txBody>
          </p:sp>
        </p:grpSp>
        <p:grpSp>
          <p:nvGrpSpPr>
            <p:cNvPr id="25" name="Group 100"/>
            <p:cNvGrpSpPr/>
            <p:nvPr/>
          </p:nvGrpSpPr>
          <p:grpSpPr>
            <a:xfrm flipH="1" flipV="1">
              <a:off x="4509403" y="3165128"/>
              <a:ext cx="3046526" cy="2269413"/>
              <a:chOff x="5004615" y="1979006"/>
              <a:chExt cx="3046526" cy="2269413"/>
            </a:xfrm>
          </p:grpSpPr>
          <p:cxnSp>
            <p:nvCxnSpPr>
              <p:cNvPr id="34" name="Straight Connector 101"/>
              <p:cNvCxnSpPr>
                <a:stCxn id="36" idx="0"/>
              </p:cNvCxnSpPr>
              <p:nvPr/>
            </p:nvCxnSpPr>
            <p:spPr>
              <a:xfrm>
                <a:off x="5633845" y="3256516"/>
                <a:ext cx="2417296" cy="18929"/>
              </a:xfrm>
              <a:prstGeom prst="line">
                <a:avLst/>
              </a:prstGeom>
              <a:ln w="317500">
                <a:gradFill flip="none" rotWithShape="1">
                  <a:gsLst>
                    <a:gs pos="0">
                      <a:srgbClr val="EAC97B"/>
                    </a:gs>
                    <a:gs pos="100000">
                      <a:srgbClr val="DFAE59"/>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Straight Connector 102"/>
              <p:cNvCxnSpPr/>
              <p:nvPr/>
            </p:nvCxnSpPr>
            <p:spPr>
              <a:xfrm flipV="1">
                <a:off x="6272435" y="2617761"/>
                <a:ext cx="9690" cy="1630658"/>
              </a:xfrm>
              <a:prstGeom prst="line">
                <a:avLst/>
              </a:prstGeom>
              <a:ln w="317500">
                <a:gradFill flip="none" rotWithShape="1">
                  <a:gsLst>
                    <a:gs pos="0">
                      <a:srgbClr val="EAC97B"/>
                    </a:gs>
                    <a:gs pos="100000">
                      <a:srgbClr val="DFAE59"/>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6" name="Freeform: Shape 103"/>
              <p:cNvSpPr/>
              <p:nvPr/>
            </p:nvSpPr>
            <p:spPr bwMode="auto">
              <a:xfrm rot="5400000">
                <a:off x="5004615" y="1979006"/>
                <a:ext cx="1277510" cy="1277510"/>
              </a:xfrm>
              <a:custGeom>
                <a:avLst/>
                <a:gdLst>
                  <a:gd name="connsiteX0" fmla="*/ 0 w 1277510"/>
                  <a:gd name="connsiteY0" fmla="*/ 638755 h 1277510"/>
                  <a:gd name="connsiteX1" fmla="*/ 638755 w 1277510"/>
                  <a:gd name="connsiteY1" fmla="*/ 0 h 1277510"/>
                  <a:gd name="connsiteX2" fmla="*/ 1277510 w 1277510"/>
                  <a:gd name="connsiteY2" fmla="*/ 638755 h 1277510"/>
                  <a:gd name="connsiteX3" fmla="*/ 638755 w 1277510"/>
                  <a:gd name="connsiteY3" fmla="*/ 1277510 h 1277510"/>
                  <a:gd name="connsiteX4" fmla="*/ 0 w 1277510"/>
                  <a:gd name="connsiteY4" fmla="*/ 638755 h 1277510"/>
                  <a:gd name="connsiteX0-1" fmla="*/ 1277510 w 1368950"/>
                  <a:gd name="connsiteY0-2" fmla="*/ 638755 h 1277510"/>
                  <a:gd name="connsiteX1-3" fmla="*/ 638755 w 1368950"/>
                  <a:gd name="connsiteY1-4" fmla="*/ 1277510 h 1277510"/>
                  <a:gd name="connsiteX2-5" fmla="*/ 0 w 1368950"/>
                  <a:gd name="connsiteY2-6" fmla="*/ 638755 h 1277510"/>
                  <a:gd name="connsiteX3-7" fmla="*/ 638755 w 1368950"/>
                  <a:gd name="connsiteY3-8" fmla="*/ 0 h 1277510"/>
                  <a:gd name="connsiteX4-9" fmla="*/ 1368950 w 1368950"/>
                  <a:gd name="connsiteY4-10" fmla="*/ 730195 h 1277510"/>
                  <a:gd name="connsiteX0-11" fmla="*/ 1277510 w 1277510"/>
                  <a:gd name="connsiteY0-12" fmla="*/ 638755 h 1277510"/>
                  <a:gd name="connsiteX1-13" fmla="*/ 638755 w 1277510"/>
                  <a:gd name="connsiteY1-14" fmla="*/ 1277510 h 1277510"/>
                  <a:gd name="connsiteX2-15" fmla="*/ 0 w 1277510"/>
                  <a:gd name="connsiteY2-16" fmla="*/ 638755 h 1277510"/>
                  <a:gd name="connsiteX3-17" fmla="*/ 638755 w 1277510"/>
                  <a:gd name="connsiteY3-18" fmla="*/ 0 h 1277510"/>
                </a:gdLst>
                <a:ahLst/>
                <a:cxnLst>
                  <a:cxn ang="0">
                    <a:pos x="connsiteX0-1" y="connsiteY0-2"/>
                  </a:cxn>
                  <a:cxn ang="0">
                    <a:pos x="connsiteX1-3" y="connsiteY1-4"/>
                  </a:cxn>
                  <a:cxn ang="0">
                    <a:pos x="connsiteX2-5" y="connsiteY2-6"/>
                  </a:cxn>
                  <a:cxn ang="0">
                    <a:pos x="connsiteX3-7" y="connsiteY3-8"/>
                  </a:cxn>
                </a:cxnLst>
                <a:rect l="l" t="t" r="r" b="b"/>
                <a:pathLst>
                  <a:path w="1277510" h="1277510">
                    <a:moveTo>
                      <a:pt x="1277510" y="638755"/>
                    </a:moveTo>
                    <a:cubicBezTo>
                      <a:pt x="1277510" y="991530"/>
                      <a:pt x="991530" y="1277510"/>
                      <a:pt x="638755" y="1277510"/>
                    </a:cubicBezTo>
                    <a:cubicBezTo>
                      <a:pt x="285980" y="1277510"/>
                      <a:pt x="0" y="991530"/>
                      <a:pt x="0" y="638755"/>
                    </a:cubicBezTo>
                    <a:cubicBezTo>
                      <a:pt x="0" y="285980"/>
                      <a:pt x="285980" y="0"/>
                      <a:pt x="638755" y="0"/>
                    </a:cubicBezTo>
                  </a:path>
                </a:pathLst>
              </a:custGeom>
              <a:noFill/>
              <a:ln w="317500">
                <a:gradFill flip="none" rotWithShape="1">
                  <a:gsLst>
                    <a:gs pos="0">
                      <a:srgbClr val="EAC97B"/>
                    </a:gs>
                    <a:gs pos="100000">
                      <a:srgbClr val="DFAE59"/>
                    </a:gs>
                  </a:gsLst>
                  <a:lin ang="10800000" scaled="1"/>
                  <a:tileRect/>
                </a:gradFill>
              </a:ln>
              <a:effectLst/>
            </p:spPr>
            <p:txBody>
              <a:bodyPr anchor="ctr"/>
              <a:lstStyle/>
              <a:p>
                <a:pPr algn="ctr"/>
              </a:p>
            </p:txBody>
          </p:sp>
        </p:grpSp>
        <p:sp>
          <p:nvSpPr>
            <p:cNvPr id="26" name="Isosceles Triangle 105"/>
            <p:cNvSpPr/>
            <p:nvPr/>
          </p:nvSpPr>
          <p:spPr bwMode="auto">
            <a:xfrm rot="5400000">
              <a:off x="7814484" y="3087108"/>
              <a:ext cx="572611" cy="357743"/>
            </a:xfrm>
            <a:prstGeom prst="triangle">
              <a:avLst/>
            </a:prstGeom>
            <a:gradFill>
              <a:gsLst>
                <a:gs pos="0">
                  <a:srgbClr val="EAC97B"/>
                </a:gs>
                <a:gs pos="100000">
                  <a:srgbClr val="DFAE59"/>
                </a:gs>
              </a:gsLst>
              <a:lin ang="5400000" scaled="1"/>
            </a:gradFill>
            <a:ln>
              <a:noFill/>
            </a:ln>
            <a:effectLst/>
          </p:spPr>
          <p:txBody>
            <a:bodyPr anchor="ctr"/>
            <a:lstStyle/>
            <a:p>
              <a:pPr algn="ctr"/>
            </a:p>
          </p:txBody>
        </p:sp>
        <p:sp>
          <p:nvSpPr>
            <p:cNvPr id="27" name="Freeform: Shape 114"/>
            <p:cNvSpPr/>
            <p:nvPr/>
          </p:nvSpPr>
          <p:spPr bwMode="auto">
            <a:xfrm>
              <a:off x="6651066" y="4520097"/>
              <a:ext cx="544184" cy="544184"/>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gradFill>
              <a:gsLst>
                <a:gs pos="0">
                  <a:srgbClr val="EAC97B"/>
                </a:gs>
                <a:gs pos="100000">
                  <a:srgbClr val="DFAE59"/>
                </a:gs>
              </a:gsLst>
              <a:lin ang="5400000" scaled="1"/>
            </a:gradFill>
            <a:ln>
              <a:noFill/>
            </a:ln>
          </p:spPr>
          <p:txBody>
            <a:bodyPr anchor="ctr"/>
            <a:lstStyle/>
            <a:p>
              <a:pPr algn="ctr"/>
            </a:p>
          </p:txBody>
        </p:sp>
        <p:sp>
          <p:nvSpPr>
            <p:cNvPr id="28" name="Freeform: Shape 115"/>
            <p:cNvSpPr/>
            <p:nvPr/>
          </p:nvSpPr>
          <p:spPr bwMode="auto">
            <a:xfrm>
              <a:off x="5379058" y="2345669"/>
              <a:ext cx="544184" cy="544184"/>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gradFill>
              <a:gsLst>
                <a:gs pos="0">
                  <a:srgbClr val="EAC97B"/>
                </a:gs>
                <a:gs pos="100000">
                  <a:srgbClr val="DFAE59"/>
                </a:gs>
              </a:gsLst>
              <a:lin ang="5400000" scaled="1"/>
            </a:gradFill>
            <a:ln>
              <a:noFill/>
            </a:ln>
          </p:spPr>
          <p:txBody>
            <a:bodyPr anchor="ctr"/>
            <a:lstStyle/>
            <a:p>
              <a:pPr algn="ctr"/>
            </a:p>
          </p:txBody>
        </p:sp>
        <p:cxnSp>
          <p:nvCxnSpPr>
            <p:cNvPr id="29" name="Straight Connector 117"/>
            <p:cNvCxnSpPr>
              <a:stCxn id="31" idx="0"/>
            </p:cNvCxnSpPr>
            <p:nvPr/>
          </p:nvCxnSpPr>
          <p:spPr>
            <a:xfrm>
              <a:off x="5630330" y="3256516"/>
              <a:ext cx="2417296" cy="1892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118"/>
            <p:cNvCxnSpPr>
              <a:stCxn id="36" idx="3"/>
            </p:cNvCxnSpPr>
            <p:nvPr/>
          </p:nvCxnSpPr>
          <p:spPr>
            <a:xfrm flipH="1" flipV="1">
              <a:off x="6269085" y="2617761"/>
              <a:ext cx="9334" cy="217802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Freeform: Shape 119"/>
            <p:cNvSpPr/>
            <p:nvPr/>
          </p:nvSpPr>
          <p:spPr bwMode="auto">
            <a:xfrm rot="5400000">
              <a:off x="4991575" y="1979006"/>
              <a:ext cx="1277510" cy="1277510"/>
            </a:xfrm>
            <a:custGeom>
              <a:avLst/>
              <a:gdLst>
                <a:gd name="connsiteX0" fmla="*/ 0 w 1277510"/>
                <a:gd name="connsiteY0" fmla="*/ 638755 h 1277510"/>
                <a:gd name="connsiteX1" fmla="*/ 638755 w 1277510"/>
                <a:gd name="connsiteY1" fmla="*/ 0 h 1277510"/>
                <a:gd name="connsiteX2" fmla="*/ 1277510 w 1277510"/>
                <a:gd name="connsiteY2" fmla="*/ 638755 h 1277510"/>
                <a:gd name="connsiteX3" fmla="*/ 638755 w 1277510"/>
                <a:gd name="connsiteY3" fmla="*/ 1277510 h 1277510"/>
                <a:gd name="connsiteX4" fmla="*/ 0 w 1277510"/>
                <a:gd name="connsiteY4" fmla="*/ 638755 h 1277510"/>
                <a:gd name="connsiteX0-1" fmla="*/ 1277510 w 1368950"/>
                <a:gd name="connsiteY0-2" fmla="*/ 638755 h 1277510"/>
                <a:gd name="connsiteX1-3" fmla="*/ 638755 w 1368950"/>
                <a:gd name="connsiteY1-4" fmla="*/ 1277510 h 1277510"/>
                <a:gd name="connsiteX2-5" fmla="*/ 0 w 1368950"/>
                <a:gd name="connsiteY2-6" fmla="*/ 638755 h 1277510"/>
                <a:gd name="connsiteX3-7" fmla="*/ 638755 w 1368950"/>
                <a:gd name="connsiteY3-8" fmla="*/ 0 h 1277510"/>
                <a:gd name="connsiteX4-9" fmla="*/ 1368950 w 1368950"/>
                <a:gd name="connsiteY4-10" fmla="*/ 730195 h 1277510"/>
                <a:gd name="connsiteX0-11" fmla="*/ 1277510 w 1277510"/>
                <a:gd name="connsiteY0-12" fmla="*/ 638755 h 1277510"/>
                <a:gd name="connsiteX1-13" fmla="*/ 638755 w 1277510"/>
                <a:gd name="connsiteY1-14" fmla="*/ 1277510 h 1277510"/>
                <a:gd name="connsiteX2-15" fmla="*/ 0 w 1277510"/>
                <a:gd name="connsiteY2-16" fmla="*/ 638755 h 1277510"/>
                <a:gd name="connsiteX3-17" fmla="*/ 638755 w 1277510"/>
                <a:gd name="connsiteY3-18" fmla="*/ 0 h 1277510"/>
              </a:gdLst>
              <a:ahLst/>
              <a:cxnLst>
                <a:cxn ang="0">
                  <a:pos x="connsiteX0-1" y="connsiteY0-2"/>
                </a:cxn>
                <a:cxn ang="0">
                  <a:pos x="connsiteX1-3" y="connsiteY1-4"/>
                </a:cxn>
                <a:cxn ang="0">
                  <a:pos x="connsiteX2-5" y="connsiteY2-6"/>
                </a:cxn>
                <a:cxn ang="0">
                  <a:pos x="connsiteX3-7" y="connsiteY3-8"/>
                </a:cxn>
              </a:cxnLst>
              <a:rect l="l" t="t" r="r" b="b"/>
              <a:pathLst>
                <a:path w="1277510" h="1277510">
                  <a:moveTo>
                    <a:pt x="1277510" y="638755"/>
                  </a:moveTo>
                  <a:cubicBezTo>
                    <a:pt x="1277510" y="991530"/>
                    <a:pt x="991530" y="1277510"/>
                    <a:pt x="638755" y="1277510"/>
                  </a:cubicBezTo>
                  <a:cubicBezTo>
                    <a:pt x="285980" y="1277510"/>
                    <a:pt x="0" y="991530"/>
                    <a:pt x="0" y="638755"/>
                  </a:cubicBezTo>
                  <a:cubicBezTo>
                    <a:pt x="0" y="285980"/>
                    <a:pt x="285980" y="0"/>
                    <a:pt x="638755" y="0"/>
                  </a:cubicBezTo>
                </a:path>
              </a:pathLst>
            </a:custGeom>
            <a:noFill/>
            <a:ln w="28575">
              <a:solidFill>
                <a:schemeClr val="tx1"/>
              </a:solidFill>
              <a:prstDash val="dash"/>
            </a:ln>
            <a:effectLst/>
          </p:spPr>
          <p:txBody>
            <a:bodyPr anchor="ctr"/>
            <a:lstStyle/>
            <a:p>
              <a:pPr algn="ctr"/>
            </a:p>
          </p:txBody>
        </p:sp>
        <p:cxnSp>
          <p:nvCxnSpPr>
            <p:cNvPr id="32" name="Straight Connector 121"/>
            <p:cNvCxnSpPr>
              <a:stCxn id="33" idx="0"/>
            </p:cNvCxnSpPr>
            <p:nvPr/>
          </p:nvCxnSpPr>
          <p:spPr>
            <a:xfrm flipH="1" flipV="1">
              <a:off x="4499315" y="4148785"/>
              <a:ext cx="2417296" cy="1892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123"/>
            <p:cNvSpPr/>
            <p:nvPr/>
          </p:nvSpPr>
          <p:spPr bwMode="auto">
            <a:xfrm rot="5400000" flipH="1" flipV="1">
              <a:off x="6277856" y="4167714"/>
              <a:ext cx="1277510" cy="1277510"/>
            </a:xfrm>
            <a:custGeom>
              <a:avLst/>
              <a:gdLst>
                <a:gd name="connsiteX0" fmla="*/ 0 w 1277510"/>
                <a:gd name="connsiteY0" fmla="*/ 638755 h 1277510"/>
                <a:gd name="connsiteX1" fmla="*/ 638755 w 1277510"/>
                <a:gd name="connsiteY1" fmla="*/ 0 h 1277510"/>
                <a:gd name="connsiteX2" fmla="*/ 1277510 w 1277510"/>
                <a:gd name="connsiteY2" fmla="*/ 638755 h 1277510"/>
                <a:gd name="connsiteX3" fmla="*/ 638755 w 1277510"/>
                <a:gd name="connsiteY3" fmla="*/ 1277510 h 1277510"/>
                <a:gd name="connsiteX4" fmla="*/ 0 w 1277510"/>
                <a:gd name="connsiteY4" fmla="*/ 638755 h 1277510"/>
                <a:gd name="connsiteX0-1" fmla="*/ 1277510 w 1368950"/>
                <a:gd name="connsiteY0-2" fmla="*/ 638755 h 1277510"/>
                <a:gd name="connsiteX1-3" fmla="*/ 638755 w 1368950"/>
                <a:gd name="connsiteY1-4" fmla="*/ 1277510 h 1277510"/>
                <a:gd name="connsiteX2-5" fmla="*/ 0 w 1368950"/>
                <a:gd name="connsiteY2-6" fmla="*/ 638755 h 1277510"/>
                <a:gd name="connsiteX3-7" fmla="*/ 638755 w 1368950"/>
                <a:gd name="connsiteY3-8" fmla="*/ 0 h 1277510"/>
                <a:gd name="connsiteX4-9" fmla="*/ 1368950 w 1368950"/>
                <a:gd name="connsiteY4-10" fmla="*/ 730195 h 1277510"/>
                <a:gd name="connsiteX0-11" fmla="*/ 1277510 w 1277510"/>
                <a:gd name="connsiteY0-12" fmla="*/ 638755 h 1277510"/>
                <a:gd name="connsiteX1-13" fmla="*/ 638755 w 1277510"/>
                <a:gd name="connsiteY1-14" fmla="*/ 1277510 h 1277510"/>
                <a:gd name="connsiteX2-15" fmla="*/ 0 w 1277510"/>
                <a:gd name="connsiteY2-16" fmla="*/ 638755 h 1277510"/>
                <a:gd name="connsiteX3-17" fmla="*/ 638755 w 1277510"/>
                <a:gd name="connsiteY3-18" fmla="*/ 0 h 1277510"/>
              </a:gdLst>
              <a:ahLst/>
              <a:cxnLst>
                <a:cxn ang="0">
                  <a:pos x="connsiteX0-1" y="connsiteY0-2"/>
                </a:cxn>
                <a:cxn ang="0">
                  <a:pos x="connsiteX1-3" y="connsiteY1-4"/>
                </a:cxn>
                <a:cxn ang="0">
                  <a:pos x="connsiteX2-5" y="connsiteY2-6"/>
                </a:cxn>
                <a:cxn ang="0">
                  <a:pos x="connsiteX3-7" y="connsiteY3-8"/>
                </a:cxn>
              </a:cxnLst>
              <a:rect l="l" t="t" r="r" b="b"/>
              <a:pathLst>
                <a:path w="1277510" h="1277510">
                  <a:moveTo>
                    <a:pt x="1277510" y="638755"/>
                  </a:moveTo>
                  <a:cubicBezTo>
                    <a:pt x="1277510" y="991530"/>
                    <a:pt x="991530" y="1277510"/>
                    <a:pt x="638755" y="1277510"/>
                  </a:cubicBezTo>
                  <a:cubicBezTo>
                    <a:pt x="285980" y="1277510"/>
                    <a:pt x="0" y="991530"/>
                    <a:pt x="0" y="638755"/>
                  </a:cubicBezTo>
                  <a:cubicBezTo>
                    <a:pt x="0" y="285980"/>
                    <a:pt x="285980" y="0"/>
                    <a:pt x="638755" y="0"/>
                  </a:cubicBezTo>
                </a:path>
              </a:pathLst>
            </a:custGeom>
            <a:noFill/>
            <a:ln w="28575">
              <a:solidFill>
                <a:schemeClr val="tx1"/>
              </a:solidFill>
              <a:prstDash val="dash"/>
            </a:ln>
            <a:effectLst/>
          </p:spPr>
          <p:txBody>
            <a:bodyPr anchor="ctr"/>
            <a:lstStyle/>
            <a:p>
              <a:pPr algn="ctr"/>
            </a:p>
          </p:txBody>
        </p:sp>
      </p:grpSp>
      <p:grpSp>
        <p:nvGrpSpPr>
          <p:cNvPr id="49" name="组合 48"/>
          <p:cNvGrpSpPr/>
          <p:nvPr/>
        </p:nvGrpSpPr>
        <p:grpSpPr>
          <a:xfrm>
            <a:off x="1343472" y="2173529"/>
            <a:ext cx="2429879" cy="3168514"/>
            <a:chOff x="1343472" y="2173529"/>
            <a:chExt cx="2429879" cy="3168514"/>
          </a:xfrm>
        </p:grpSpPr>
        <p:grpSp>
          <p:nvGrpSpPr>
            <p:cNvPr id="14" name="Group 66"/>
            <p:cNvGrpSpPr/>
            <p:nvPr/>
          </p:nvGrpSpPr>
          <p:grpSpPr>
            <a:xfrm>
              <a:off x="1343472" y="2173529"/>
              <a:ext cx="2429879" cy="3168514"/>
              <a:chOff x="156613" y="1872171"/>
              <a:chExt cx="3996756" cy="3477314"/>
            </a:xfrm>
          </p:grpSpPr>
          <p:sp>
            <p:nvSpPr>
              <p:cNvPr id="18" name="Rectangle: Rounded Corners 42"/>
              <p:cNvSpPr/>
              <p:nvPr/>
            </p:nvSpPr>
            <p:spPr>
              <a:xfrm>
                <a:off x="156613" y="2118223"/>
                <a:ext cx="3996756" cy="3231262"/>
              </a:xfrm>
              <a:prstGeom prst="roundRect">
                <a:avLst>
                  <a:gd name="adj" fmla="val 2415"/>
                </a:avLst>
              </a:prstGeom>
              <a:solidFill>
                <a:schemeClr val="tx1">
                  <a:lumMod val="75000"/>
                  <a:lumOff val="25000"/>
                  <a:alpha val="40000"/>
                </a:schemeClr>
              </a:solidFill>
              <a:ln w="3175">
                <a:gradFill>
                  <a:gsLst>
                    <a:gs pos="0">
                      <a:srgbClr val="E3B43B"/>
                    </a:gs>
                    <a:gs pos="100000">
                      <a:srgbClr val="8B6735"/>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Rectangle: Rounded Corners 43"/>
              <p:cNvSpPr/>
              <p:nvPr/>
            </p:nvSpPr>
            <p:spPr>
              <a:xfrm>
                <a:off x="351970" y="1872171"/>
                <a:ext cx="3606042" cy="422826"/>
              </a:xfrm>
              <a:prstGeom prst="roundRect">
                <a:avLst>
                  <a:gd name="adj" fmla="val 50000"/>
                </a:avLst>
              </a:prstGeom>
              <a:gradFill>
                <a:gsLst>
                  <a:gs pos="0">
                    <a:srgbClr val="D59430"/>
                  </a:gs>
                  <a:gs pos="37000">
                    <a:srgbClr val="E4BB6D"/>
                  </a:gs>
                  <a:gs pos="70000">
                    <a:srgbClr val="F8E79A"/>
                  </a:gs>
                  <a:gs pos="100000">
                    <a:srgbClr val="D59430"/>
                  </a:gs>
                </a:gsLst>
                <a:lin ang="2700000" scaled="1"/>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TextBox 47"/>
              <p:cNvSpPr txBox="1"/>
              <p:nvPr/>
            </p:nvSpPr>
            <p:spPr bwMode="auto">
              <a:xfrm>
                <a:off x="770063" y="1923269"/>
                <a:ext cx="2888042" cy="328118"/>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Autofit/>
                <a:sp3d contourW="12700"/>
              </a:bodyPr>
              <a:lstStyle/>
              <a:p>
                <a:pPr algn="ctr" latinLnBrk="0">
                  <a:buClr>
                    <a:prstClr val="white"/>
                  </a:buClr>
                  <a:defRPr/>
                </a:pPr>
                <a:r>
                  <a:rPr lang="zh-CN" altLang="en-US" b="1" dirty="0"/>
                  <a:t>标题文本预设 </a:t>
                </a:r>
                <a:endParaRPr lang="zh-CN" altLang="en-US" b="1" dirty="0"/>
              </a:p>
            </p:txBody>
          </p:sp>
        </p:grpSp>
        <p:sp>
          <p:nvSpPr>
            <p:cNvPr id="44" name="矩形 43"/>
            <p:cNvSpPr/>
            <p:nvPr/>
          </p:nvSpPr>
          <p:spPr>
            <a:xfrm>
              <a:off x="1521193" y="2907526"/>
              <a:ext cx="2062423"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rgbClr val="EAC97B"/>
                  </a:solidFill>
                </a:rPr>
                <a:t>用户可以在投影仪或进行演示也可以将演示文稿打印出来制作</a:t>
              </a:r>
              <a:endParaRPr lang="zh-CN" altLang="en-US" sz="1600" dirty="0">
                <a:solidFill>
                  <a:srgbClr val="EAC97B"/>
                </a:solidFill>
              </a:endParaRPr>
            </a:p>
          </p:txBody>
        </p:sp>
        <p:sp>
          <p:nvSpPr>
            <p:cNvPr id="46" name="矩形 45"/>
            <p:cNvSpPr/>
            <p:nvPr/>
          </p:nvSpPr>
          <p:spPr>
            <a:xfrm>
              <a:off x="1521193" y="4151278"/>
              <a:ext cx="2062423"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rgbClr val="EAC97B"/>
                  </a:solidFill>
                </a:rPr>
                <a:t>用户可以在投影仪或进行演示也可以将演示文稿打印出来制作</a:t>
              </a:r>
              <a:endParaRPr lang="zh-CN" altLang="en-US" sz="1600" dirty="0">
                <a:solidFill>
                  <a:srgbClr val="EAC97B"/>
                </a:solidFill>
              </a:endParaRPr>
            </a:p>
          </p:txBody>
        </p:sp>
      </p:grpSp>
      <p:grpSp>
        <p:nvGrpSpPr>
          <p:cNvPr id="50" name="组合 49"/>
          <p:cNvGrpSpPr/>
          <p:nvPr/>
        </p:nvGrpSpPr>
        <p:grpSpPr>
          <a:xfrm>
            <a:off x="8641651" y="2173529"/>
            <a:ext cx="2429879" cy="3168514"/>
            <a:chOff x="8641651" y="2173529"/>
            <a:chExt cx="2429879" cy="3168514"/>
          </a:xfrm>
        </p:grpSpPr>
        <p:grpSp>
          <p:nvGrpSpPr>
            <p:cNvPr id="7" name="Group 67"/>
            <p:cNvGrpSpPr/>
            <p:nvPr/>
          </p:nvGrpSpPr>
          <p:grpSpPr>
            <a:xfrm>
              <a:off x="8641651" y="2173529"/>
              <a:ext cx="2429879" cy="3168514"/>
              <a:chOff x="156613" y="1872171"/>
              <a:chExt cx="3996756" cy="3477314"/>
            </a:xfrm>
          </p:grpSpPr>
          <p:sp>
            <p:nvSpPr>
              <p:cNvPr id="11" name="Rectangle: Rounded Corners 68"/>
              <p:cNvSpPr/>
              <p:nvPr/>
            </p:nvSpPr>
            <p:spPr>
              <a:xfrm>
                <a:off x="156613" y="2118223"/>
                <a:ext cx="3996756" cy="3231262"/>
              </a:xfrm>
              <a:prstGeom prst="roundRect">
                <a:avLst>
                  <a:gd name="adj" fmla="val 2415"/>
                </a:avLst>
              </a:prstGeom>
              <a:solidFill>
                <a:schemeClr val="tx1">
                  <a:lumMod val="75000"/>
                  <a:lumOff val="25000"/>
                  <a:alpha val="40000"/>
                </a:schemeClr>
              </a:solidFill>
              <a:ln w="3175">
                <a:gradFill>
                  <a:gsLst>
                    <a:gs pos="0">
                      <a:srgbClr val="E3B43B"/>
                    </a:gs>
                    <a:gs pos="100000">
                      <a:srgbClr val="8B6735"/>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2" name="Rectangle: Rounded Corners 69"/>
              <p:cNvSpPr/>
              <p:nvPr/>
            </p:nvSpPr>
            <p:spPr>
              <a:xfrm>
                <a:off x="351970" y="1872171"/>
                <a:ext cx="3606042" cy="422826"/>
              </a:xfrm>
              <a:prstGeom prst="roundRect">
                <a:avLst>
                  <a:gd name="adj" fmla="val 50000"/>
                </a:avLst>
              </a:prstGeom>
              <a:gradFill>
                <a:gsLst>
                  <a:gs pos="0">
                    <a:srgbClr val="D59430"/>
                  </a:gs>
                  <a:gs pos="37000">
                    <a:srgbClr val="E4BB6D"/>
                  </a:gs>
                  <a:gs pos="70000">
                    <a:srgbClr val="F8E79A"/>
                  </a:gs>
                  <a:gs pos="100000">
                    <a:srgbClr val="D59430"/>
                  </a:gs>
                </a:gsLst>
                <a:lin ang="2700000" scaled="1"/>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TextBox 70"/>
              <p:cNvSpPr txBox="1"/>
              <p:nvPr/>
            </p:nvSpPr>
            <p:spPr bwMode="auto">
              <a:xfrm>
                <a:off x="787553" y="1923269"/>
                <a:ext cx="2888042" cy="328118"/>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Autofit/>
                <a:sp3d contourW="12700"/>
              </a:bodyPr>
              <a:lstStyle/>
              <a:p>
                <a:pPr algn="ctr" latinLnBrk="0">
                  <a:buClr>
                    <a:prstClr val="white"/>
                  </a:buClr>
                  <a:defRPr/>
                </a:pPr>
                <a:r>
                  <a:rPr lang="zh-CN" altLang="en-US" b="1" dirty="0"/>
                  <a:t>标题文本预设 </a:t>
                </a:r>
                <a:endParaRPr lang="zh-CN" altLang="en-US" b="1" dirty="0"/>
              </a:p>
            </p:txBody>
          </p:sp>
        </p:grpSp>
        <p:sp>
          <p:nvSpPr>
            <p:cNvPr id="47" name="矩形 46"/>
            <p:cNvSpPr/>
            <p:nvPr/>
          </p:nvSpPr>
          <p:spPr>
            <a:xfrm>
              <a:off x="8844158" y="2907526"/>
              <a:ext cx="2062423"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rgbClr val="EAC97B"/>
                  </a:solidFill>
                </a:rPr>
                <a:t>用户可以在投影仪或进行演示也可以将演示文稿打印出来制作</a:t>
              </a:r>
              <a:endParaRPr lang="zh-CN" altLang="en-US" sz="1600" dirty="0">
                <a:solidFill>
                  <a:srgbClr val="EAC97B"/>
                </a:solidFill>
              </a:endParaRPr>
            </a:p>
          </p:txBody>
        </p:sp>
        <p:sp>
          <p:nvSpPr>
            <p:cNvPr id="48" name="矩形 47"/>
            <p:cNvSpPr/>
            <p:nvPr/>
          </p:nvSpPr>
          <p:spPr>
            <a:xfrm>
              <a:off x="8844158" y="4151278"/>
              <a:ext cx="2062423"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rgbClr val="EAC97B"/>
                  </a:solidFill>
                </a:rPr>
                <a:t>用户可以在投影仪或进行演示也可以将演示文稿打印出来制作</a:t>
              </a:r>
              <a:endParaRPr lang="zh-CN" altLang="en-US" sz="1600" dirty="0">
                <a:solidFill>
                  <a:srgbClr val="EAC97B"/>
                </a:solidFill>
              </a:endParaRPr>
            </a:p>
          </p:txBody>
        </p:sp>
      </p:grpSp>
      <p:sp>
        <p:nvSpPr>
          <p:cNvPr id="43" name="文本框 42"/>
          <p:cNvSpPr txBox="1"/>
          <p:nvPr/>
        </p:nvSpPr>
        <p:spPr>
          <a:xfrm>
            <a:off x="649407" y="421904"/>
            <a:ext cx="1808480" cy="583565"/>
          </a:xfrm>
          <a:prstGeom prst="rect">
            <a:avLst/>
          </a:prstGeom>
          <a:noFill/>
        </p:spPr>
        <p:txBody>
          <a:bodyPr wrap="none" rtlCol="0">
            <a:spAutoFit/>
            <a:scene3d>
              <a:camera prst="orthographicFront"/>
              <a:lightRig rig="threePt" dir="t"/>
            </a:scene3d>
            <a:sp3d contourW="12700"/>
          </a:bodyPr>
          <a:lstStyle/>
          <a:p>
            <a:r>
              <a:rPr lang="zh-CN" altLang="en-US" sz="3200" b="1" dirty="0">
                <a:solidFill>
                  <a:srgbClr val="EAC97B"/>
                </a:solidFill>
                <a:cs typeface="+mn-ea"/>
                <a:sym typeface="+mn-lt"/>
              </a:rPr>
              <a:t>应用前景</a:t>
            </a:r>
            <a:endParaRPr lang="zh-CN" altLang="en-US" sz="3200" b="1" dirty="0">
              <a:solidFill>
                <a:srgbClr val="EAC97B"/>
              </a:solidFill>
              <a:cs typeface="+mn-ea"/>
              <a:sym typeface="+mn-lt"/>
            </a:endParaRPr>
          </a:p>
        </p:txBody>
      </p:sp>
      <p:cxnSp>
        <p:nvCxnSpPr>
          <p:cNvPr id="2" name="直接连接符 1"/>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anim calcmode="lin" valueType="num">
                                      <p:cBhvr>
                                        <p:cTn id="15" dur="1000" fill="hold"/>
                                        <p:tgtEl>
                                          <p:spTgt spid="49"/>
                                        </p:tgtEl>
                                        <p:attrNameLst>
                                          <p:attrName>ppt_x</p:attrName>
                                        </p:attrNameLst>
                                      </p:cBhvr>
                                      <p:tavLst>
                                        <p:tav tm="0">
                                          <p:val>
                                            <p:strVal val="#ppt_x"/>
                                          </p:val>
                                        </p:tav>
                                        <p:tav tm="100000">
                                          <p:val>
                                            <p:strVal val="#ppt_x"/>
                                          </p:val>
                                        </p:tav>
                                      </p:tavLst>
                                    </p:anim>
                                    <p:anim calcmode="lin" valueType="num">
                                      <p:cBhvr>
                                        <p:cTn id="16" dur="1000" fill="hold"/>
                                        <p:tgtEl>
                                          <p:spTgt spid="49"/>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9" name="组合 8"/>
          <p:cNvGrpSpPr/>
          <p:nvPr/>
        </p:nvGrpSpPr>
        <p:grpSpPr>
          <a:xfrm>
            <a:off x="5969725" y="2545563"/>
            <a:ext cx="2821578" cy="458423"/>
            <a:chOff x="5969725" y="1801451"/>
            <a:chExt cx="2821578" cy="458423"/>
          </a:xfrm>
          <a:solidFill>
            <a:srgbClr val="EAC97B"/>
          </a:solidFill>
        </p:grpSpPr>
        <p:sp>
          <p:nvSpPr>
            <p:cNvPr id="10" name="矩形 9"/>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69725" y="3142499"/>
            <a:ext cx="2821578" cy="459854"/>
            <a:chOff x="5969725" y="2398387"/>
            <a:chExt cx="2821578" cy="459854"/>
          </a:xfrm>
          <a:solidFill>
            <a:srgbClr val="EAC97B"/>
          </a:solidFill>
        </p:grpSpPr>
        <p:sp>
          <p:nvSpPr>
            <p:cNvPr id="13" name="矩形 12"/>
            <p:cNvSpPr/>
            <p:nvPr/>
          </p:nvSpPr>
          <p:spPr>
            <a:xfrm>
              <a:off x="5969726" y="2398387"/>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969725" y="3716126"/>
            <a:ext cx="2821578" cy="466057"/>
            <a:chOff x="5969725" y="2972014"/>
            <a:chExt cx="2821578" cy="466057"/>
          </a:xfrm>
          <a:solidFill>
            <a:srgbClr val="EAC97B"/>
          </a:solidFill>
        </p:grpSpPr>
        <p:sp>
          <p:nvSpPr>
            <p:cNvPr id="16" name="矩形 15"/>
            <p:cNvSpPr/>
            <p:nvPr/>
          </p:nvSpPr>
          <p:spPr>
            <a:xfrm>
              <a:off x="5969726" y="2979648"/>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969725" y="2972014"/>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256975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2475230" y="3571240"/>
            <a:ext cx="2454275" cy="6413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EAC97B"/>
                </a:solidFill>
                <a:latin typeface="微软雅黑" panose="020B0503020204020204" pitchFamily="34" charset="-122"/>
                <a:ea typeface="微软雅黑" panose="020B0503020204020204" pitchFamily="34" charset="-122"/>
              </a:rPr>
              <a:t>第五章</a:t>
            </a:r>
            <a:endParaRPr lang="zh-CN" altLang="en-US" sz="2400" b="1" dirty="0">
              <a:solidFill>
                <a:srgbClr val="EAC97B"/>
              </a:solidFill>
              <a:latin typeface="微软雅黑" panose="020B0503020204020204" pitchFamily="34" charset="-122"/>
              <a:ea typeface="微软雅黑" panose="020B0503020204020204" pitchFamily="34" charset="-122"/>
            </a:endParaRPr>
          </a:p>
        </p:txBody>
      </p:sp>
      <p:sp>
        <p:nvSpPr>
          <p:cNvPr id="30" name="椭圆 29"/>
          <p:cNvSpPr/>
          <p:nvPr/>
        </p:nvSpPr>
        <p:spPr>
          <a:xfrm>
            <a:off x="264303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55957" y="2581563"/>
            <a:ext cx="1338828" cy="1556074"/>
            <a:chOff x="6155957" y="1837451"/>
            <a:chExt cx="1338828" cy="1556074"/>
          </a:xfrm>
        </p:grpSpPr>
        <p:sp>
          <p:nvSpPr>
            <p:cNvPr id="33" name="矩形 32"/>
            <p:cNvSpPr/>
            <p:nvPr/>
          </p:nvSpPr>
          <p:spPr>
            <a:xfrm>
              <a:off x="6155957" y="1837451"/>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研究总结</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34" name="矩形 33"/>
            <p:cNvSpPr/>
            <p:nvPr/>
          </p:nvSpPr>
          <p:spPr>
            <a:xfrm>
              <a:off x="6155957" y="2442932"/>
              <a:ext cx="1338828"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成绩与思考</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35" name="矩形 34"/>
            <p:cNvSpPr/>
            <p:nvPr/>
          </p:nvSpPr>
          <p:spPr>
            <a:xfrm>
              <a:off x="6155957" y="3024193"/>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参考书籍</a:t>
              </a:r>
              <a:endParaRPr lang="zh-CN" altLang="en-US" b="1" dirty="0">
                <a:solidFill>
                  <a:srgbClr val="202A36"/>
                </a:solidFill>
                <a:latin typeface="微软雅黑" panose="020B0503020204020204" pitchFamily="34" charset="-122"/>
                <a:ea typeface="微软雅黑" panose="020B0503020204020204" pitchFamily="34" charset="-122"/>
              </a:endParaRPr>
            </a:p>
          </p:txBody>
        </p:sp>
      </p:grpSp>
      <p:sp>
        <p:nvSpPr>
          <p:cNvPr id="36" name="文本框 35"/>
          <p:cNvSpPr txBox="1"/>
          <p:nvPr/>
        </p:nvSpPr>
        <p:spPr>
          <a:xfrm>
            <a:off x="5806307" y="1421892"/>
            <a:ext cx="2646878" cy="830997"/>
          </a:xfrm>
          <a:prstGeom prst="rect">
            <a:avLst/>
          </a:prstGeom>
          <a:noFill/>
        </p:spPr>
        <p:txBody>
          <a:bodyPr wrap="none" rtlCol="0">
            <a:spAutoFit/>
          </a:bodyPr>
          <a:lstStyle/>
          <a:p>
            <a:pPr algn="ctr"/>
            <a:r>
              <a:rPr lang="zh-CN" altLang="en-US" sz="4800" b="1" kern="100" dirty="0">
                <a:solidFill>
                  <a:srgbClr val="EAC97B"/>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en-US" sz="4800" b="1" kern="100" dirty="0">
              <a:solidFill>
                <a:srgbClr val="EAC9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Freeform 12"/>
          <p:cNvSpPr>
            <a:spLocks noEditPoints="1"/>
          </p:cNvSpPr>
          <p:nvPr/>
        </p:nvSpPr>
        <p:spPr bwMode="auto">
          <a:xfrm>
            <a:off x="3389591" y="2293181"/>
            <a:ext cx="1093476" cy="1263507"/>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rgbClr val="EAC97B"/>
          </a:solidFill>
          <a:ln w="9525">
            <a:noFill/>
            <a:round/>
          </a:ln>
        </p:spPr>
        <p:txBody>
          <a:bodyPr vert="horz" wrap="square" lIns="91440" tIns="45720" rIns="91440" bIns="45720" numCol="1" anchor="t" anchorCtr="0" compatLnSpc="1"/>
          <a:lstStyle/>
          <a:p>
            <a:endParaRPr lang="zh-CN" altLang="en-US"/>
          </a:p>
        </p:txBody>
      </p:sp>
      <p:pic>
        <p:nvPicPr>
          <p:cNvPr id="2" name="图片 1" descr="c5579a44db554d2d7559bfb12274be27"/>
          <p:cNvPicPr>
            <a:picLocks noChangeAspect="1"/>
          </p:cNvPicPr>
          <p:nvPr/>
        </p:nvPicPr>
        <p:blipFill>
          <a:blip r:embed="rId2"/>
          <a:stretch>
            <a:fillRect/>
          </a:stretch>
        </p:blipFill>
        <p:spPr>
          <a:xfrm flipH="1">
            <a:off x="375285" y="1421765"/>
            <a:ext cx="2543810" cy="2740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childTnLst>
                          </p:cTn>
                        </p:par>
                        <p:par>
                          <p:cTn id="32" fill="hold">
                            <p:stCondLst>
                              <p:cond delay="3000"/>
                            </p:stCondLst>
                            <p:childTnLst>
                              <p:par>
                                <p:cTn id="33" presetID="2" presetClass="entr" presetSubtype="2"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1+#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2"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47"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par>
                          <p:cTn id="53" fill="hold">
                            <p:stCondLst>
                              <p:cond delay="5500"/>
                            </p:stCondLst>
                            <p:childTnLst>
                              <p:par>
                                <p:cTn id="54" presetID="10" presetClass="entr" presetSubtype="0" fill="hold" grpId="1"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1"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1"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grpId="1"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ntr" presetSubtype="0" fill="hold" grpId="1"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par>
                          <p:cTn id="84" fill="hold">
                            <p:stCondLst>
                              <p:cond delay="6000"/>
                            </p:stCondLst>
                            <p:childTnLst>
                              <p:par>
                                <p:cTn id="85"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6" dur="2000" fill="hold"/>
                                        <p:tgtEl>
                                          <p:spTgt spid="19"/>
                                        </p:tgtEl>
                                        <p:attrNameLst>
                                          <p:attrName>ppt_x</p:attrName>
                                          <p:attrName>ppt_y</p:attrName>
                                        </p:attrNameLst>
                                      </p:cBhvr>
                                      <p:rCtr x="17" y="18981"/>
                                    </p:animMotion>
                                  </p:childTnLst>
                                </p:cTn>
                              </p:par>
                              <p:par>
                                <p:cTn id="87"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8" dur="2000" fill="hold"/>
                                        <p:tgtEl>
                                          <p:spTgt spid="20"/>
                                        </p:tgtEl>
                                        <p:attrNameLst>
                                          <p:attrName>ppt_x</p:attrName>
                                          <p:attrName>ppt_y</p:attrName>
                                        </p:attrNameLst>
                                      </p:cBhvr>
                                      <p:rCtr x="17" y="18981"/>
                                    </p:animMotion>
                                  </p:childTnLst>
                                </p:cTn>
                              </p:par>
                              <p:par>
                                <p:cTn id="89"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21"/>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22"/>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23"/>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24"/>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25"/>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26"/>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27"/>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2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p:bldP spid="30" grpId="0" bldLvl="0" animBg="1"/>
      <p:bldP spid="36" grpId="0"/>
      <p:bldP spid="3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0b53d9ba-63db-4a50-b338-4c6bf1582622"/>
          <p:cNvGrpSpPr>
            <a:grpSpLocks noChangeAspect="1"/>
          </p:cNvGrpSpPr>
          <p:nvPr/>
        </p:nvGrpSpPr>
        <p:grpSpPr>
          <a:xfrm>
            <a:off x="4365305" y="2261770"/>
            <a:ext cx="3461389" cy="3055186"/>
            <a:chOff x="4433665" y="1913378"/>
            <a:chExt cx="3461389" cy="3055186"/>
          </a:xfrm>
        </p:grpSpPr>
        <p:sp>
          <p:nvSpPr>
            <p:cNvPr id="3" name="îŝḷîḓé-Freeform: Shape 3"/>
            <p:cNvSpPr/>
            <p:nvPr/>
          </p:nvSpPr>
          <p:spPr>
            <a:xfrm>
              <a:off x="5182236" y="2331309"/>
              <a:ext cx="1953228" cy="2216648"/>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gradFill>
              <a:gsLst>
                <a:gs pos="0">
                  <a:srgbClr val="EEBE81">
                    <a:alpha val="95000"/>
                  </a:srgbClr>
                </a:gs>
                <a:gs pos="100000">
                  <a:srgbClr val="A36A1E">
                    <a:alpha val="95000"/>
                  </a:srgbClr>
                </a:gs>
              </a:gsLst>
              <a:lin ang="5400000" scaled="1"/>
            </a:gradFill>
            <a:ln w="12700">
              <a:miter lim="400000"/>
            </a:ln>
          </p:spPr>
          <p:txBody>
            <a:bodyPr anchor="ctr"/>
            <a:lstStyle/>
            <a:p>
              <a:pPr algn="ctr"/>
            </a:p>
          </p:txBody>
        </p:sp>
        <p:grpSp>
          <p:nvGrpSpPr>
            <p:cNvPr id="4" name="Group 7"/>
            <p:cNvGrpSpPr/>
            <p:nvPr/>
          </p:nvGrpSpPr>
          <p:grpSpPr>
            <a:xfrm>
              <a:off x="7114124" y="3040629"/>
              <a:ext cx="780930" cy="780955"/>
              <a:chOff x="7114124" y="3034446"/>
              <a:chExt cx="780930" cy="780955"/>
            </a:xfrm>
          </p:grpSpPr>
          <p:sp>
            <p:nvSpPr>
              <p:cNvPr id="38" name="îŝḷîḓé-Freeform: Shape 8"/>
              <p:cNvSpPr/>
              <p:nvPr/>
            </p:nvSpPr>
            <p:spPr>
              <a:xfrm>
                <a:off x="7114124" y="3034446"/>
                <a:ext cx="780930" cy="78095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gradFill>
                <a:gsLst>
                  <a:gs pos="0">
                    <a:srgbClr val="D59430"/>
                  </a:gs>
                  <a:gs pos="33000">
                    <a:srgbClr val="F8E79A"/>
                  </a:gs>
                  <a:gs pos="69000">
                    <a:srgbClr val="E4BB6D"/>
                  </a:gs>
                  <a:gs pos="100000">
                    <a:srgbClr val="D59430"/>
                  </a:gs>
                </a:gsLst>
                <a:lin ang="2700000" scaled="1"/>
              </a:gradFill>
              <a:ln w="12700" cap="flat">
                <a:noFill/>
                <a:miter lim="400000"/>
              </a:ln>
              <a:effectLst/>
            </p:spPr>
            <p:txBody>
              <a:bodyPr anchor="ctr"/>
              <a:lstStyle/>
              <a:p>
                <a:pPr algn="ctr"/>
              </a:p>
            </p:txBody>
          </p:sp>
          <p:sp>
            <p:nvSpPr>
              <p:cNvPr id="39" name="îŝḷîḓé-Freeform: Shape 9"/>
              <p:cNvSpPr/>
              <p:nvPr/>
            </p:nvSpPr>
            <p:spPr>
              <a:xfrm>
                <a:off x="7330198" y="3292828"/>
                <a:ext cx="348784" cy="283364"/>
              </a:xfrm>
              <a:custGeom>
                <a:avLst/>
                <a:gdLst/>
                <a:ahLst/>
                <a:cxnLst>
                  <a:cxn ang="0">
                    <a:pos x="wd2" y="hd2"/>
                  </a:cxn>
                  <a:cxn ang="5400000">
                    <a:pos x="wd2" y="hd2"/>
                  </a:cxn>
                  <a:cxn ang="10800000">
                    <a:pos x="wd2" y="hd2"/>
                  </a:cxn>
                  <a:cxn ang="16200000">
                    <a:pos x="wd2" y="hd2"/>
                  </a:cxn>
                </a:cxnLst>
                <a:rect l="0" t="0" r="r" b="b"/>
                <a:pathLst>
                  <a:path w="21476" h="21600" extrusionOk="0">
                    <a:moveTo>
                      <a:pt x="19462" y="6646"/>
                    </a:moveTo>
                    <a:lnTo>
                      <a:pt x="16442" y="1662"/>
                    </a:lnTo>
                    <a:lnTo>
                      <a:pt x="13695" y="1662"/>
                    </a:lnTo>
                    <a:lnTo>
                      <a:pt x="15834" y="6646"/>
                    </a:lnTo>
                    <a:cubicBezTo>
                      <a:pt x="15834" y="6646"/>
                      <a:pt x="19462" y="6646"/>
                      <a:pt x="19462" y="6646"/>
                    </a:cubicBezTo>
                    <a:close/>
                    <a:moveTo>
                      <a:pt x="19252" y="8308"/>
                    </a:moveTo>
                    <a:lnTo>
                      <a:pt x="15865" y="8308"/>
                    </a:lnTo>
                    <a:lnTo>
                      <a:pt x="12720" y="16940"/>
                    </a:lnTo>
                    <a:cubicBezTo>
                      <a:pt x="12720" y="16940"/>
                      <a:pt x="19252" y="8308"/>
                      <a:pt x="19252" y="8308"/>
                    </a:cubicBezTo>
                    <a:close/>
                    <a:moveTo>
                      <a:pt x="14314" y="6646"/>
                    </a:moveTo>
                    <a:lnTo>
                      <a:pt x="12175" y="1662"/>
                    </a:lnTo>
                    <a:lnTo>
                      <a:pt x="9301" y="1662"/>
                    </a:lnTo>
                    <a:lnTo>
                      <a:pt x="7162" y="6646"/>
                    </a:lnTo>
                    <a:cubicBezTo>
                      <a:pt x="7162" y="6646"/>
                      <a:pt x="14314" y="6646"/>
                      <a:pt x="14314" y="6646"/>
                    </a:cubicBezTo>
                    <a:close/>
                    <a:moveTo>
                      <a:pt x="14397" y="8308"/>
                    </a:moveTo>
                    <a:lnTo>
                      <a:pt x="7079" y="8308"/>
                    </a:lnTo>
                    <a:lnTo>
                      <a:pt x="10738" y="18329"/>
                    </a:lnTo>
                    <a:cubicBezTo>
                      <a:pt x="10738" y="18329"/>
                      <a:pt x="14397" y="8308"/>
                      <a:pt x="14397" y="8308"/>
                    </a:cubicBezTo>
                    <a:close/>
                    <a:moveTo>
                      <a:pt x="8756" y="16940"/>
                    </a:moveTo>
                    <a:lnTo>
                      <a:pt x="5611" y="8308"/>
                    </a:lnTo>
                    <a:lnTo>
                      <a:pt x="2224" y="8308"/>
                    </a:lnTo>
                    <a:cubicBezTo>
                      <a:pt x="2224" y="8308"/>
                      <a:pt x="8756" y="16940"/>
                      <a:pt x="8756" y="16940"/>
                    </a:cubicBezTo>
                    <a:close/>
                    <a:moveTo>
                      <a:pt x="7781" y="1662"/>
                    </a:moveTo>
                    <a:lnTo>
                      <a:pt x="5034" y="1662"/>
                    </a:lnTo>
                    <a:lnTo>
                      <a:pt x="2014" y="6646"/>
                    </a:lnTo>
                    <a:lnTo>
                      <a:pt x="5642" y="6646"/>
                    </a:lnTo>
                    <a:cubicBezTo>
                      <a:pt x="5642" y="6646"/>
                      <a:pt x="7781" y="1662"/>
                      <a:pt x="7781" y="1662"/>
                    </a:cubicBezTo>
                    <a:close/>
                    <a:moveTo>
                      <a:pt x="21339" y="6984"/>
                    </a:moveTo>
                    <a:cubicBezTo>
                      <a:pt x="21538" y="7295"/>
                      <a:pt x="21517" y="7750"/>
                      <a:pt x="21297" y="8048"/>
                    </a:cubicBezTo>
                    <a:lnTo>
                      <a:pt x="11231" y="21340"/>
                    </a:lnTo>
                    <a:cubicBezTo>
                      <a:pt x="11105" y="21509"/>
                      <a:pt x="10927" y="21600"/>
                      <a:pt x="10738" y="21600"/>
                    </a:cubicBezTo>
                    <a:cubicBezTo>
                      <a:pt x="10549" y="21600"/>
                      <a:pt x="10371" y="21509"/>
                      <a:pt x="10245" y="21340"/>
                    </a:cubicBezTo>
                    <a:lnTo>
                      <a:pt x="179" y="8048"/>
                    </a:lnTo>
                    <a:cubicBezTo>
                      <a:pt x="-41" y="7750"/>
                      <a:pt x="-62" y="7295"/>
                      <a:pt x="137" y="6984"/>
                    </a:cubicBezTo>
                    <a:lnTo>
                      <a:pt x="4164" y="337"/>
                    </a:lnTo>
                    <a:cubicBezTo>
                      <a:pt x="4289" y="117"/>
                      <a:pt x="4489" y="0"/>
                      <a:pt x="4698" y="0"/>
                    </a:cubicBezTo>
                    <a:lnTo>
                      <a:pt x="16778" y="0"/>
                    </a:lnTo>
                    <a:cubicBezTo>
                      <a:pt x="16987" y="0"/>
                      <a:pt x="17187" y="117"/>
                      <a:pt x="17312" y="337"/>
                    </a:cubicBezTo>
                    <a:cubicBezTo>
                      <a:pt x="17312" y="337"/>
                      <a:pt x="21339" y="6984"/>
                      <a:pt x="21339" y="6984"/>
                    </a:cubicBezTo>
                    <a:close/>
                  </a:path>
                </a:pathLst>
              </a:custGeom>
              <a:solidFill>
                <a:schemeClr val="tx1">
                  <a:lumMod val="75000"/>
                  <a:lumOff val="25000"/>
                </a:schemeClr>
              </a:solidFill>
              <a:ln w="12700" cap="flat">
                <a:noFill/>
                <a:miter lim="400000"/>
              </a:ln>
              <a:effectLst/>
            </p:spPr>
            <p:txBody>
              <a:bodyPr anchor="ctr"/>
              <a:lstStyle/>
              <a:p>
                <a:pPr algn="ctr"/>
              </a:p>
            </p:txBody>
          </p:sp>
        </p:grpSp>
        <p:grpSp>
          <p:nvGrpSpPr>
            <p:cNvPr id="5" name="Group 15"/>
            <p:cNvGrpSpPr/>
            <p:nvPr/>
          </p:nvGrpSpPr>
          <p:grpSpPr>
            <a:xfrm>
              <a:off x="6446838" y="4187614"/>
              <a:ext cx="780959" cy="780950"/>
              <a:chOff x="6446838" y="4188061"/>
              <a:chExt cx="780959" cy="780950"/>
            </a:xfrm>
          </p:grpSpPr>
          <p:sp>
            <p:nvSpPr>
              <p:cNvPr id="36" name="îŝḷîḓé-Freeform: Shape 11"/>
              <p:cNvSpPr/>
              <p:nvPr/>
            </p:nvSpPr>
            <p:spPr>
              <a:xfrm>
                <a:off x="6446838" y="4188061"/>
                <a:ext cx="780959" cy="78095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gradFill>
                <a:gsLst>
                  <a:gs pos="0">
                    <a:srgbClr val="D59430"/>
                  </a:gs>
                  <a:gs pos="33000">
                    <a:srgbClr val="F8E79A"/>
                  </a:gs>
                  <a:gs pos="69000">
                    <a:srgbClr val="E4BB6D"/>
                  </a:gs>
                  <a:gs pos="100000">
                    <a:srgbClr val="D59430"/>
                  </a:gs>
                </a:gsLst>
                <a:lin ang="2700000" scaled="1"/>
              </a:gradFill>
              <a:ln w="12700" cap="flat">
                <a:noFill/>
                <a:miter lim="400000"/>
              </a:ln>
              <a:effectLst/>
            </p:spPr>
            <p:txBody>
              <a:bodyPr anchor="ctr"/>
              <a:lstStyle/>
              <a:p>
                <a:pPr algn="ctr"/>
              </a:p>
            </p:txBody>
          </p:sp>
          <p:sp>
            <p:nvSpPr>
              <p:cNvPr id="37" name="îŝḷîḓé-Freeform: Shape 12"/>
              <p:cNvSpPr/>
              <p:nvPr/>
            </p:nvSpPr>
            <p:spPr>
              <a:xfrm>
                <a:off x="6662345" y="4437661"/>
                <a:ext cx="327304" cy="276950"/>
              </a:xfrm>
              <a:custGeom>
                <a:avLst/>
                <a:gdLst/>
                <a:ahLst/>
                <a:cxnLst>
                  <a:cxn ang="0">
                    <a:pos x="wd2" y="hd2"/>
                  </a:cxn>
                  <a:cxn ang="5400000">
                    <a:pos x="wd2" y="hd2"/>
                  </a:cxn>
                  <a:cxn ang="10800000">
                    <a:pos x="wd2" y="hd2"/>
                  </a:cxn>
                  <a:cxn ang="16200000">
                    <a:pos x="wd2" y="hd2"/>
                  </a:cxn>
                </a:cxnLst>
                <a:rect l="0" t="0" r="r" b="b"/>
                <a:pathLst>
                  <a:path w="21600" h="21600" extrusionOk="0">
                    <a:moveTo>
                      <a:pt x="18277" y="21600"/>
                    </a:moveTo>
                    <a:cubicBezTo>
                      <a:pt x="17368" y="21600"/>
                      <a:pt x="16615" y="20710"/>
                      <a:pt x="16615" y="19636"/>
                    </a:cubicBezTo>
                    <a:cubicBezTo>
                      <a:pt x="16615" y="18562"/>
                      <a:pt x="17368" y="17673"/>
                      <a:pt x="18277" y="17673"/>
                    </a:cubicBezTo>
                    <a:cubicBezTo>
                      <a:pt x="19186" y="17673"/>
                      <a:pt x="19938" y="18562"/>
                      <a:pt x="19938" y="19636"/>
                    </a:cubicBezTo>
                    <a:cubicBezTo>
                      <a:pt x="19938" y="20710"/>
                      <a:pt x="19186" y="21600"/>
                      <a:pt x="18277" y="21600"/>
                    </a:cubicBezTo>
                    <a:close/>
                    <a:moveTo>
                      <a:pt x="6646" y="21600"/>
                    </a:moveTo>
                    <a:cubicBezTo>
                      <a:pt x="5738" y="21600"/>
                      <a:pt x="4985" y="20710"/>
                      <a:pt x="4985" y="19636"/>
                    </a:cubicBezTo>
                    <a:cubicBezTo>
                      <a:pt x="4985" y="18562"/>
                      <a:pt x="5738" y="17673"/>
                      <a:pt x="6646" y="17673"/>
                    </a:cubicBezTo>
                    <a:cubicBezTo>
                      <a:pt x="7555" y="17673"/>
                      <a:pt x="8308" y="18562"/>
                      <a:pt x="8308" y="19636"/>
                    </a:cubicBezTo>
                    <a:cubicBezTo>
                      <a:pt x="8308" y="20710"/>
                      <a:pt x="7555" y="21600"/>
                      <a:pt x="6646" y="21600"/>
                    </a:cubicBezTo>
                    <a:close/>
                    <a:moveTo>
                      <a:pt x="21600" y="10800"/>
                    </a:moveTo>
                    <a:cubicBezTo>
                      <a:pt x="21600" y="11291"/>
                      <a:pt x="21275" y="11720"/>
                      <a:pt x="20860" y="11782"/>
                    </a:cubicBezTo>
                    <a:lnTo>
                      <a:pt x="7308" y="13653"/>
                    </a:lnTo>
                    <a:cubicBezTo>
                      <a:pt x="7373" y="14006"/>
                      <a:pt x="7477" y="14359"/>
                      <a:pt x="7477" y="14727"/>
                    </a:cubicBezTo>
                    <a:cubicBezTo>
                      <a:pt x="7477" y="15080"/>
                      <a:pt x="7295" y="15402"/>
                      <a:pt x="7165" y="15709"/>
                    </a:cubicBezTo>
                    <a:lnTo>
                      <a:pt x="19108" y="15709"/>
                    </a:lnTo>
                    <a:cubicBezTo>
                      <a:pt x="19562" y="15709"/>
                      <a:pt x="19938" y="16154"/>
                      <a:pt x="19938" y="16691"/>
                    </a:cubicBezTo>
                    <a:cubicBezTo>
                      <a:pt x="19938" y="17228"/>
                      <a:pt x="19562" y="17673"/>
                      <a:pt x="19108" y="17673"/>
                    </a:cubicBezTo>
                    <a:lnTo>
                      <a:pt x="5815" y="17673"/>
                    </a:lnTo>
                    <a:cubicBezTo>
                      <a:pt x="5361" y="17673"/>
                      <a:pt x="4985" y="17228"/>
                      <a:pt x="4985" y="16691"/>
                    </a:cubicBezTo>
                    <a:cubicBezTo>
                      <a:pt x="4985" y="16215"/>
                      <a:pt x="5569" y="15065"/>
                      <a:pt x="5776" y="14589"/>
                    </a:cubicBezTo>
                    <a:lnTo>
                      <a:pt x="3479" y="1964"/>
                    </a:lnTo>
                    <a:lnTo>
                      <a:pt x="831" y="1964"/>
                    </a:lnTo>
                    <a:cubicBezTo>
                      <a:pt x="376" y="1964"/>
                      <a:pt x="0" y="1519"/>
                      <a:pt x="0" y="982"/>
                    </a:cubicBezTo>
                    <a:cubicBezTo>
                      <a:pt x="0" y="445"/>
                      <a:pt x="376" y="0"/>
                      <a:pt x="831" y="0"/>
                    </a:cubicBezTo>
                    <a:lnTo>
                      <a:pt x="4154" y="0"/>
                    </a:lnTo>
                    <a:cubicBezTo>
                      <a:pt x="5024" y="0"/>
                      <a:pt x="5050" y="1227"/>
                      <a:pt x="5179" y="1964"/>
                    </a:cubicBezTo>
                    <a:lnTo>
                      <a:pt x="20769" y="1964"/>
                    </a:lnTo>
                    <a:cubicBezTo>
                      <a:pt x="21224" y="1964"/>
                      <a:pt x="21600" y="2409"/>
                      <a:pt x="21600" y="2945"/>
                    </a:cubicBezTo>
                    <a:cubicBezTo>
                      <a:pt x="21600" y="2945"/>
                      <a:pt x="21600" y="10800"/>
                      <a:pt x="21600" y="10800"/>
                    </a:cubicBezTo>
                    <a:close/>
                  </a:path>
                </a:pathLst>
              </a:custGeom>
              <a:solidFill>
                <a:schemeClr val="tx1">
                  <a:lumMod val="75000"/>
                  <a:lumOff val="25000"/>
                </a:schemeClr>
              </a:solidFill>
              <a:ln w="12700" cap="flat">
                <a:noFill/>
                <a:miter lim="400000"/>
              </a:ln>
              <a:effectLst/>
            </p:spPr>
            <p:txBody>
              <a:bodyPr anchor="ctr"/>
              <a:lstStyle/>
              <a:p>
                <a:pPr algn="ctr"/>
              </a:p>
            </p:txBody>
          </p:sp>
        </p:grpSp>
        <p:grpSp>
          <p:nvGrpSpPr>
            <p:cNvPr id="6" name="Group 10"/>
            <p:cNvGrpSpPr/>
            <p:nvPr/>
          </p:nvGrpSpPr>
          <p:grpSpPr>
            <a:xfrm>
              <a:off x="4433665" y="3040634"/>
              <a:ext cx="780959" cy="780944"/>
              <a:chOff x="4433665" y="3034444"/>
              <a:chExt cx="780959" cy="780944"/>
            </a:xfrm>
          </p:grpSpPr>
          <p:sp>
            <p:nvSpPr>
              <p:cNvPr id="34" name="îŝḷîḓé-Freeform: Shape 20"/>
              <p:cNvSpPr/>
              <p:nvPr/>
            </p:nvSpPr>
            <p:spPr>
              <a:xfrm>
                <a:off x="4433665" y="3034444"/>
                <a:ext cx="780959" cy="780944"/>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gradFill>
                <a:gsLst>
                  <a:gs pos="0">
                    <a:srgbClr val="D59430"/>
                  </a:gs>
                  <a:gs pos="33000">
                    <a:srgbClr val="F8E79A"/>
                  </a:gs>
                  <a:gs pos="69000">
                    <a:srgbClr val="E4BB6D"/>
                  </a:gs>
                  <a:gs pos="100000">
                    <a:srgbClr val="D59430"/>
                  </a:gs>
                </a:gsLst>
                <a:lin ang="2700000" scaled="1"/>
              </a:gradFill>
              <a:ln w="12700" cap="flat">
                <a:noFill/>
                <a:miter lim="400000"/>
              </a:ln>
              <a:effectLst/>
            </p:spPr>
            <p:txBody>
              <a:bodyPr anchor="ctr"/>
              <a:lstStyle/>
              <a:p>
                <a:pPr algn="ctr"/>
              </a:p>
            </p:txBody>
          </p:sp>
          <p:sp>
            <p:nvSpPr>
              <p:cNvPr id="35" name="îŝḷîḓé-Freeform: Shape 21"/>
              <p:cNvSpPr/>
              <p:nvPr/>
            </p:nvSpPr>
            <p:spPr>
              <a:xfrm>
                <a:off x="4670171" y="3301739"/>
                <a:ext cx="307946" cy="246355"/>
              </a:xfrm>
              <a:custGeom>
                <a:avLst/>
                <a:gdLst/>
                <a:ahLst/>
                <a:cxnLst>
                  <a:cxn ang="0">
                    <a:pos x="wd2" y="hd2"/>
                  </a:cxn>
                  <a:cxn ang="5400000">
                    <a:pos x="wd2" y="hd2"/>
                  </a:cxn>
                  <a:cxn ang="10800000">
                    <a:pos x="wd2" y="hd2"/>
                  </a:cxn>
                  <a:cxn ang="16200000">
                    <a:pos x="wd2" y="hd2"/>
                  </a:cxn>
                </a:cxnLst>
                <a:rect l="0" t="0" r="r" b="b"/>
                <a:pathLst>
                  <a:path w="21600" h="21600" extrusionOk="0">
                    <a:moveTo>
                      <a:pt x="17280" y="13500"/>
                    </a:moveTo>
                    <a:lnTo>
                      <a:pt x="4320" y="13500"/>
                    </a:lnTo>
                    <a:lnTo>
                      <a:pt x="4320" y="2700"/>
                    </a:lnTo>
                    <a:lnTo>
                      <a:pt x="17280" y="2700"/>
                    </a:lnTo>
                    <a:cubicBezTo>
                      <a:pt x="17280" y="2700"/>
                      <a:pt x="17280" y="13500"/>
                      <a:pt x="17280" y="13500"/>
                    </a:cubicBezTo>
                    <a:close/>
                    <a:moveTo>
                      <a:pt x="7560" y="18900"/>
                    </a:moveTo>
                    <a:lnTo>
                      <a:pt x="8208" y="17550"/>
                    </a:lnTo>
                    <a:lnTo>
                      <a:pt x="13392" y="17550"/>
                    </a:lnTo>
                    <a:lnTo>
                      <a:pt x="14040" y="18900"/>
                    </a:lnTo>
                    <a:cubicBezTo>
                      <a:pt x="14040" y="18900"/>
                      <a:pt x="7560" y="18900"/>
                      <a:pt x="7560" y="18900"/>
                    </a:cubicBezTo>
                    <a:close/>
                    <a:moveTo>
                      <a:pt x="21334" y="18402"/>
                    </a:moveTo>
                    <a:cubicBezTo>
                      <a:pt x="21068" y="17901"/>
                      <a:pt x="19440" y="14850"/>
                      <a:pt x="19440" y="14850"/>
                    </a:cubicBezTo>
                    <a:lnTo>
                      <a:pt x="19440" y="2700"/>
                    </a:lnTo>
                    <a:cubicBezTo>
                      <a:pt x="19440" y="1212"/>
                      <a:pt x="18468" y="0"/>
                      <a:pt x="17280" y="0"/>
                    </a:cubicBezTo>
                    <a:lnTo>
                      <a:pt x="4320" y="0"/>
                    </a:lnTo>
                    <a:cubicBezTo>
                      <a:pt x="3131" y="0"/>
                      <a:pt x="2160" y="1212"/>
                      <a:pt x="2160" y="2700"/>
                    </a:cubicBezTo>
                    <a:lnTo>
                      <a:pt x="2160" y="14850"/>
                    </a:lnTo>
                    <a:cubicBezTo>
                      <a:pt x="2160" y="14850"/>
                      <a:pt x="532" y="17901"/>
                      <a:pt x="266" y="18402"/>
                    </a:cubicBezTo>
                    <a:cubicBezTo>
                      <a:pt x="0" y="18900"/>
                      <a:pt x="0" y="19188"/>
                      <a:pt x="0" y="19575"/>
                    </a:cubicBezTo>
                    <a:lnTo>
                      <a:pt x="0" y="20250"/>
                    </a:lnTo>
                    <a:cubicBezTo>
                      <a:pt x="0" y="20925"/>
                      <a:pt x="540" y="21600"/>
                      <a:pt x="1079" y="21600"/>
                    </a:cubicBezTo>
                    <a:lnTo>
                      <a:pt x="20521" y="21600"/>
                    </a:lnTo>
                    <a:cubicBezTo>
                      <a:pt x="21060" y="21600"/>
                      <a:pt x="21600" y="20925"/>
                      <a:pt x="21600" y="20250"/>
                    </a:cubicBezTo>
                    <a:lnTo>
                      <a:pt x="21600" y="19575"/>
                    </a:lnTo>
                    <a:cubicBezTo>
                      <a:pt x="21600" y="19188"/>
                      <a:pt x="21600" y="18900"/>
                      <a:pt x="21334" y="18402"/>
                    </a:cubicBezTo>
                    <a:close/>
                  </a:path>
                </a:pathLst>
              </a:custGeom>
              <a:solidFill>
                <a:schemeClr val="tx1">
                  <a:lumMod val="75000"/>
                  <a:lumOff val="25000"/>
                </a:schemeClr>
              </a:solidFill>
              <a:ln w="12700" cap="flat">
                <a:noFill/>
                <a:miter lim="400000"/>
              </a:ln>
              <a:effectLst/>
            </p:spPr>
            <p:txBody>
              <a:bodyPr anchor="ctr"/>
              <a:lstStyle/>
              <a:p>
                <a:pPr algn="ctr"/>
              </a:p>
            </p:txBody>
          </p:sp>
        </p:grpSp>
        <p:grpSp>
          <p:nvGrpSpPr>
            <p:cNvPr id="7" name="Group 2"/>
            <p:cNvGrpSpPr/>
            <p:nvPr/>
          </p:nvGrpSpPr>
          <p:grpSpPr>
            <a:xfrm>
              <a:off x="6435526" y="1913388"/>
              <a:ext cx="780937" cy="780944"/>
              <a:chOff x="6435526" y="1880828"/>
              <a:chExt cx="780937" cy="780944"/>
            </a:xfrm>
          </p:grpSpPr>
          <p:sp>
            <p:nvSpPr>
              <p:cNvPr id="32" name="îŝḷîḓé-Freeform: Shape 5"/>
              <p:cNvSpPr/>
              <p:nvPr/>
            </p:nvSpPr>
            <p:spPr>
              <a:xfrm>
                <a:off x="6435526" y="1880828"/>
                <a:ext cx="780937" cy="780944"/>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gradFill>
                <a:gsLst>
                  <a:gs pos="0">
                    <a:srgbClr val="D59430"/>
                  </a:gs>
                  <a:gs pos="33000">
                    <a:srgbClr val="F8E79A"/>
                  </a:gs>
                  <a:gs pos="69000">
                    <a:srgbClr val="E4BB6D"/>
                  </a:gs>
                  <a:gs pos="100000">
                    <a:srgbClr val="D59430"/>
                  </a:gs>
                </a:gsLst>
                <a:lin ang="2700000" scaled="1"/>
              </a:gradFill>
              <a:ln w="12700" cap="flat">
                <a:noFill/>
                <a:miter lim="400000"/>
              </a:ln>
              <a:effectLst/>
            </p:spPr>
            <p:txBody>
              <a:bodyPr anchor="ctr"/>
              <a:lstStyle/>
              <a:p>
                <a:pPr algn="ctr"/>
              </a:p>
            </p:txBody>
          </p:sp>
          <p:sp>
            <p:nvSpPr>
              <p:cNvPr id="33" name="îŝḷîḓé-Freeform: Shape 25"/>
              <p:cNvSpPr/>
              <p:nvPr/>
            </p:nvSpPr>
            <p:spPr>
              <a:xfrm>
                <a:off x="6658636" y="2103942"/>
                <a:ext cx="334717" cy="334717"/>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tx1">
                  <a:lumMod val="75000"/>
                  <a:lumOff val="25000"/>
                </a:schemeClr>
              </a:solidFill>
              <a:ln w="12700" cap="flat">
                <a:noFill/>
                <a:miter lim="400000"/>
              </a:ln>
              <a:effectLst/>
            </p:spPr>
            <p:txBody>
              <a:bodyPr anchor="ctr"/>
              <a:lstStyle/>
              <a:p>
                <a:pPr algn="ctr"/>
              </a:p>
            </p:txBody>
          </p:sp>
        </p:grpSp>
        <p:grpSp>
          <p:nvGrpSpPr>
            <p:cNvPr id="8" name="Group 13"/>
            <p:cNvGrpSpPr/>
            <p:nvPr/>
          </p:nvGrpSpPr>
          <p:grpSpPr>
            <a:xfrm>
              <a:off x="5112262" y="4187617"/>
              <a:ext cx="780930" cy="780944"/>
              <a:chOff x="5112262" y="4188058"/>
              <a:chExt cx="780930" cy="780944"/>
            </a:xfrm>
          </p:grpSpPr>
          <p:sp>
            <p:nvSpPr>
              <p:cNvPr id="30" name="îŝḷîḓé-Freeform: Shape 14"/>
              <p:cNvSpPr/>
              <p:nvPr/>
            </p:nvSpPr>
            <p:spPr>
              <a:xfrm>
                <a:off x="5112262" y="4188058"/>
                <a:ext cx="780930" cy="780944"/>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gradFill>
                <a:gsLst>
                  <a:gs pos="0">
                    <a:srgbClr val="D59430"/>
                  </a:gs>
                  <a:gs pos="33000">
                    <a:srgbClr val="F8E79A"/>
                  </a:gs>
                  <a:gs pos="69000">
                    <a:srgbClr val="E4BB6D"/>
                  </a:gs>
                  <a:gs pos="100000">
                    <a:srgbClr val="D59430"/>
                  </a:gs>
                </a:gsLst>
                <a:lin ang="2700000" scaled="1"/>
              </a:gradFill>
              <a:ln w="12700" cap="flat">
                <a:noFill/>
                <a:miter lim="400000"/>
              </a:ln>
              <a:effectLst/>
            </p:spPr>
            <p:txBody>
              <a:bodyPr anchor="ctr"/>
              <a:lstStyle/>
              <a:p>
                <a:pPr algn="ctr"/>
              </a:p>
            </p:txBody>
          </p:sp>
          <p:sp>
            <p:nvSpPr>
              <p:cNvPr id="31" name="îŝḷîḓé-Freeform: Shape 26"/>
              <p:cNvSpPr/>
              <p:nvPr/>
            </p:nvSpPr>
            <p:spPr bwMode="auto">
              <a:xfrm>
                <a:off x="5344436" y="4418973"/>
                <a:ext cx="316582" cy="31911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tx1">
                  <a:lumMod val="75000"/>
                  <a:lumOff val="25000"/>
                </a:schemeClr>
              </a:solidFill>
              <a:ln w="9525">
                <a:noFill/>
                <a:round/>
              </a:ln>
            </p:spPr>
            <p:txBody>
              <a:bodyPr anchor="ctr"/>
              <a:lstStyle/>
              <a:p>
                <a:pPr algn="ctr"/>
              </a:p>
            </p:txBody>
          </p:sp>
        </p:grpSp>
        <p:grpSp>
          <p:nvGrpSpPr>
            <p:cNvPr id="9" name="Group 1"/>
            <p:cNvGrpSpPr/>
            <p:nvPr/>
          </p:nvGrpSpPr>
          <p:grpSpPr>
            <a:xfrm>
              <a:off x="5100954" y="1913378"/>
              <a:ext cx="780942" cy="780965"/>
              <a:chOff x="5100954" y="1880830"/>
              <a:chExt cx="780942" cy="780965"/>
            </a:xfrm>
          </p:grpSpPr>
          <p:sp>
            <p:nvSpPr>
              <p:cNvPr id="28" name="îŝḷîḓé-Freeform: Shape 17"/>
              <p:cNvSpPr/>
              <p:nvPr/>
            </p:nvSpPr>
            <p:spPr>
              <a:xfrm>
                <a:off x="5100954" y="1880830"/>
                <a:ext cx="780942" cy="780965"/>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gradFill>
                <a:gsLst>
                  <a:gs pos="0">
                    <a:srgbClr val="D59430"/>
                  </a:gs>
                  <a:gs pos="33000">
                    <a:srgbClr val="F8E79A"/>
                  </a:gs>
                  <a:gs pos="69000">
                    <a:srgbClr val="E4BB6D"/>
                  </a:gs>
                  <a:gs pos="100000">
                    <a:srgbClr val="D59430"/>
                  </a:gs>
                </a:gsLst>
                <a:lin ang="2700000" scaled="1"/>
              </a:gradFill>
              <a:ln w="12700" cap="flat">
                <a:noFill/>
                <a:miter lim="400000"/>
              </a:ln>
              <a:effectLst/>
            </p:spPr>
            <p:txBody>
              <a:bodyPr anchor="ctr"/>
              <a:lstStyle/>
              <a:p>
                <a:pPr algn="ctr"/>
              </a:p>
            </p:txBody>
          </p:sp>
          <p:sp>
            <p:nvSpPr>
              <p:cNvPr id="29" name="îŝḷîḓé-Freeform: Shape 27"/>
              <p:cNvSpPr/>
              <p:nvPr/>
            </p:nvSpPr>
            <p:spPr bwMode="auto">
              <a:xfrm>
                <a:off x="5317995" y="2108802"/>
                <a:ext cx="346851" cy="325002"/>
              </a:xfrm>
              <a:custGeom>
                <a:avLst/>
                <a:gdLst>
                  <a:gd name="T0" fmla="*/ 103188 w 127"/>
                  <a:gd name="T1" fmla="*/ 34925 h 119"/>
                  <a:gd name="T2" fmla="*/ 41275 w 127"/>
                  <a:gd name="T3" fmla="*/ 71437 h 119"/>
                  <a:gd name="T4" fmla="*/ 0 w 127"/>
                  <a:gd name="T5" fmla="*/ 41275 h 119"/>
                  <a:gd name="T6" fmla="*/ 61913 w 127"/>
                  <a:gd name="T7" fmla="*/ 0 h 119"/>
                  <a:gd name="T8" fmla="*/ 103188 w 127"/>
                  <a:gd name="T9" fmla="*/ 34925 h 119"/>
                  <a:gd name="T10" fmla="*/ 103188 w 127"/>
                  <a:gd name="T11" fmla="*/ 109537 h 119"/>
                  <a:gd name="T12" fmla="*/ 61913 w 127"/>
                  <a:gd name="T13" fmla="*/ 144462 h 119"/>
                  <a:gd name="T14" fmla="*/ 0 w 127"/>
                  <a:gd name="T15" fmla="*/ 106362 h 119"/>
                  <a:gd name="T16" fmla="*/ 41275 w 127"/>
                  <a:gd name="T17" fmla="*/ 71437 h 119"/>
                  <a:gd name="T18" fmla="*/ 103188 w 127"/>
                  <a:gd name="T19" fmla="*/ 109537 h 119"/>
                  <a:gd name="T20" fmla="*/ 160338 w 127"/>
                  <a:gd name="T21" fmla="*/ 153987 h 119"/>
                  <a:gd name="T22" fmla="*/ 103188 w 127"/>
                  <a:gd name="T23" fmla="*/ 188912 h 119"/>
                  <a:gd name="T24" fmla="*/ 103188 w 127"/>
                  <a:gd name="T25" fmla="*/ 188912 h 119"/>
                  <a:gd name="T26" fmla="*/ 103188 w 127"/>
                  <a:gd name="T27" fmla="*/ 188912 h 119"/>
                  <a:gd name="T28" fmla="*/ 103188 w 127"/>
                  <a:gd name="T29" fmla="*/ 188912 h 119"/>
                  <a:gd name="T30" fmla="*/ 103188 w 127"/>
                  <a:gd name="T31" fmla="*/ 188912 h 119"/>
                  <a:gd name="T32" fmla="*/ 41275 w 127"/>
                  <a:gd name="T33" fmla="*/ 153987 h 119"/>
                  <a:gd name="T34" fmla="*/ 41275 w 127"/>
                  <a:gd name="T35" fmla="*/ 141287 h 119"/>
                  <a:gd name="T36" fmla="*/ 61913 w 127"/>
                  <a:gd name="T37" fmla="*/ 150812 h 119"/>
                  <a:gd name="T38" fmla="*/ 103188 w 127"/>
                  <a:gd name="T39" fmla="*/ 117475 h 119"/>
                  <a:gd name="T40" fmla="*/ 103188 w 127"/>
                  <a:gd name="T41" fmla="*/ 117475 h 119"/>
                  <a:gd name="T42" fmla="*/ 103188 w 127"/>
                  <a:gd name="T43" fmla="*/ 117475 h 119"/>
                  <a:gd name="T44" fmla="*/ 103188 w 127"/>
                  <a:gd name="T45" fmla="*/ 117475 h 119"/>
                  <a:gd name="T46" fmla="*/ 103188 w 127"/>
                  <a:gd name="T47" fmla="*/ 117475 h 119"/>
                  <a:gd name="T48" fmla="*/ 144463 w 127"/>
                  <a:gd name="T49" fmla="*/ 150812 h 119"/>
                  <a:gd name="T50" fmla="*/ 160338 w 127"/>
                  <a:gd name="T51" fmla="*/ 141287 h 119"/>
                  <a:gd name="T52" fmla="*/ 160338 w 127"/>
                  <a:gd name="T53" fmla="*/ 153987 h 119"/>
                  <a:gd name="T54" fmla="*/ 201613 w 127"/>
                  <a:gd name="T55" fmla="*/ 41275 h 119"/>
                  <a:gd name="T56" fmla="*/ 160338 w 127"/>
                  <a:gd name="T57" fmla="*/ 71437 h 119"/>
                  <a:gd name="T58" fmla="*/ 103188 w 127"/>
                  <a:gd name="T59" fmla="*/ 34925 h 119"/>
                  <a:gd name="T60" fmla="*/ 144463 w 127"/>
                  <a:gd name="T61" fmla="*/ 0 h 119"/>
                  <a:gd name="T62" fmla="*/ 201613 w 127"/>
                  <a:gd name="T63" fmla="*/ 41275 h 119"/>
                  <a:gd name="T64" fmla="*/ 201613 w 127"/>
                  <a:gd name="T65" fmla="*/ 106362 h 119"/>
                  <a:gd name="T66" fmla="*/ 144463 w 127"/>
                  <a:gd name="T67" fmla="*/ 144462 h 119"/>
                  <a:gd name="T68" fmla="*/ 103188 w 127"/>
                  <a:gd name="T69" fmla="*/ 109537 h 119"/>
                  <a:gd name="T70" fmla="*/ 160338 w 127"/>
                  <a:gd name="T71" fmla="*/ 71437 h 119"/>
                  <a:gd name="T72" fmla="*/ 201613 w 127"/>
                  <a:gd name="T73" fmla="*/ 106362 h 1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26" y="97"/>
                    </a:lnTo>
                    <a:lnTo>
                      <a:pt x="26" y="89"/>
                    </a:lnTo>
                    <a:lnTo>
                      <a:pt x="39" y="95"/>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tx1">
                  <a:lumMod val="75000"/>
                  <a:lumOff val="25000"/>
                </a:schemeClr>
              </a:solidFill>
              <a:ln>
                <a:noFill/>
              </a:ln>
            </p:spPr>
            <p:txBody>
              <a:bodyPr anchor="ctr"/>
              <a:lstStyle/>
              <a:p>
                <a:pPr algn="ctr"/>
              </a:p>
            </p:txBody>
          </p:sp>
        </p:grpSp>
      </p:grpSp>
      <p:grpSp>
        <p:nvGrpSpPr>
          <p:cNvPr id="40" name="组合 39"/>
          <p:cNvGrpSpPr/>
          <p:nvPr/>
        </p:nvGrpSpPr>
        <p:grpSpPr>
          <a:xfrm>
            <a:off x="927115" y="1963426"/>
            <a:ext cx="2971785" cy="851318"/>
            <a:chOff x="7885431" y="3392005"/>
            <a:chExt cx="2971785" cy="851318"/>
          </a:xfrm>
        </p:grpSpPr>
        <p:sp>
          <p:nvSpPr>
            <p:cNvPr id="41" name="矩形 40"/>
            <p:cNvSpPr/>
            <p:nvPr/>
          </p:nvSpPr>
          <p:spPr>
            <a:xfrm>
              <a:off x="7885431" y="3747033"/>
              <a:ext cx="2971785" cy="496290"/>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1050" dirty="0">
                  <a:gradFill>
                    <a:gsLst>
                      <a:gs pos="0">
                        <a:srgbClr val="E5B77C"/>
                      </a:gs>
                      <a:gs pos="100000">
                        <a:srgbClr val="955C12"/>
                      </a:gs>
                    </a:gsLst>
                    <a:lin ang="5400000" scaled="1"/>
                  </a:gradFill>
                  <a:latin typeface="+mn-ea"/>
                </a:rPr>
                <a:t>用户可以在投影仪或者计算机上进行演示也可以将演示文稿打印出来制作成胶在投影仪</a:t>
              </a:r>
              <a:endParaRPr lang="zh-CN" altLang="en-US" sz="1050" dirty="0">
                <a:gradFill>
                  <a:gsLst>
                    <a:gs pos="0">
                      <a:srgbClr val="E5B77C"/>
                    </a:gs>
                    <a:gs pos="100000">
                      <a:srgbClr val="955C12"/>
                    </a:gs>
                  </a:gsLst>
                  <a:lin ang="5400000" scaled="1"/>
                </a:gradFill>
                <a:latin typeface="+mn-ea"/>
              </a:endParaRPr>
            </a:p>
          </p:txBody>
        </p:sp>
        <p:sp>
          <p:nvSpPr>
            <p:cNvPr id="42" name="矩形 41"/>
            <p:cNvSpPr/>
            <p:nvPr/>
          </p:nvSpPr>
          <p:spPr>
            <a:xfrm>
              <a:off x="8806664" y="339200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rgbClr val="EAC97B"/>
                  </a:solidFill>
                  <a:latin typeface="+mn-ea"/>
                </a:rPr>
                <a:t>标题文字添加</a:t>
              </a:r>
              <a:endParaRPr lang="zh-CN" altLang="en-US" sz="1600" b="1" dirty="0">
                <a:solidFill>
                  <a:srgbClr val="EAC97B"/>
                </a:solidFill>
                <a:latin typeface="+mn-ea"/>
              </a:endParaRPr>
            </a:p>
          </p:txBody>
        </p:sp>
      </p:grpSp>
      <p:grpSp>
        <p:nvGrpSpPr>
          <p:cNvPr id="43" name="组合 42"/>
          <p:cNvGrpSpPr/>
          <p:nvPr/>
        </p:nvGrpSpPr>
        <p:grpSpPr>
          <a:xfrm>
            <a:off x="8332803" y="1963426"/>
            <a:ext cx="2971785" cy="851318"/>
            <a:chOff x="7885431" y="3392005"/>
            <a:chExt cx="2971785" cy="851318"/>
          </a:xfrm>
        </p:grpSpPr>
        <p:sp>
          <p:nvSpPr>
            <p:cNvPr id="44" name="矩形 43"/>
            <p:cNvSpPr/>
            <p:nvPr/>
          </p:nvSpPr>
          <p:spPr>
            <a:xfrm>
              <a:off x="7885431" y="3747033"/>
              <a:ext cx="2971785" cy="4962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gradFill>
                    <a:gsLst>
                      <a:gs pos="0">
                        <a:srgbClr val="E5B77C"/>
                      </a:gs>
                      <a:gs pos="100000">
                        <a:srgbClr val="955C12"/>
                      </a:gs>
                    </a:gsLst>
                    <a:lin ang="5400000" scaled="1"/>
                  </a:gradFill>
                  <a:latin typeface="+mn-ea"/>
                </a:rPr>
                <a:t>用户可以在投影仪或者计算机上进行演示也可以将演示文稿打印出来制作成胶在投影仪</a:t>
              </a:r>
              <a:endParaRPr lang="zh-CN" altLang="en-US" sz="1050" dirty="0">
                <a:gradFill>
                  <a:gsLst>
                    <a:gs pos="0">
                      <a:srgbClr val="E5B77C"/>
                    </a:gs>
                    <a:gs pos="100000">
                      <a:srgbClr val="955C12"/>
                    </a:gs>
                  </a:gsLst>
                  <a:lin ang="5400000" scaled="1"/>
                </a:gradFill>
                <a:latin typeface="+mn-ea"/>
              </a:endParaRPr>
            </a:p>
          </p:txBody>
        </p:sp>
        <p:sp>
          <p:nvSpPr>
            <p:cNvPr id="45" name="矩形 44"/>
            <p:cNvSpPr/>
            <p:nvPr/>
          </p:nvSpPr>
          <p:spPr>
            <a:xfrm>
              <a:off x="7885432" y="339200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EAC97B"/>
                  </a:solidFill>
                  <a:latin typeface="+mn-ea"/>
                </a:rPr>
                <a:t>标题文字添加</a:t>
              </a:r>
              <a:endParaRPr lang="zh-CN" altLang="en-US" sz="1600" b="1" dirty="0">
                <a:solidFill>
                  <a:srgbClr val="EAC97B"/>
                </a:solidFill>
                <a:latin typeface="+mn-ea"/>
              </a:endParaRPr>
            </a:p>
          </p:txBody>
        </p:sp>
      </p:grpSp>
      <p:grpSp>
        <p:nvGrpSpPr>
          <p:cNvPr id="46" name="组合 45"/>
          <p:cNvGrpSpPr/>
          <p:nvPr/>
        </p:nvGrpSpPr>
        <p:grpSpPr>
          <a:xfrm>
            <a:off x="927115" y="3300161"/>
            <a:ext cx="2971785" cy="851318"/>
            <a:chOff x="7885431" y="3392005"/>
            <a:chExt cx="2971785" cy="851318"/>
          </a:xfrm>
        </p:grpSpPr>
        <p:sp>
          <p:nvSpPr>
            <p:cNvPr id="47" name="矩形 46"/>
            <p:cNvSpPr/>
            <p:nvPr/>
          </p:nvSpPr>
          <p:spPr>
            <a:xfrm>
              <a:off x="7885431" y="3747033"/>
              <a:ext cx="2971785" cy="496290"/>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1050" dirty="0">
                  <a:gradFill>
                    <a:gsLst>
                      <a:gs pos="0">
                        <a:srgbClr val="E5B77C"/>
                      </a:gs>
                      <a:gs pos="100000">
                        <a:srgbClr val="955C12"/>
                      </a:gs>
                    </a:gsLst>
                    <a:lin ang="5400000" scaled="1"/>
                  </a:gradFill>
                  <a:latin typeface="+mn-ea"/>
                </a:rPr>
                <a:t>用户可以在投影仪或者计算机上进行演示也可以将演示文稿打印出来制作成胶在投影仪</a:t>
              </a:r>
              <a:endParaRPr lang="zh-CN" altLang="en-US" sz="1050" dirty="0">
                <a:gradFill>
                  <a:gsLst>
                    <a:gs pos="0">
                      <a:srgbClr val="E5B77C"/>
                    </a:gs>
                    <a:gs pos="100000">
                      <a:srgbClr val="955C12"/>
                    </a:gs>
                  </a:gsLst>
                  <a:lin ang="5400000" scaled="1"/>
                </a:gradFill>
                <a:latin typeface="+mn-ea"/>
              </a:endParaRPr>
            </a:p>
          </p:txBody>
        </p:sp>
        <p:sp>
          <p:nvSpPr>
            <p:cNvPr id="48" name="矩形 47"/>
            <p:cNvSpPr/>
            <p:nvPr/>
          </p:nvSpPr>
          <p:spPr>
            <a:xfrm>
              <a:off x="8806664" y="339200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rgbClr val="EAC97B"/>
                  </a:solidFill>
                  <a:latin typeface="+mn-ea"/>
                </a:rPr>
                <a:t>标题文字添加</a:t>
              </a:r>
              <a:endParaRPr lang="zh-CN" altLang="en-US" sz="1600" b="1" dirty="0">
                <a:solidFill>
                  <a:srgbClr val="EAC97B"/>
                </a:solidFill>
                <a:latin typeface="+mn-ea"/>
              </a:endParaRPr>
            </a:p>
          </p:txBody>
        </p:sp>
      </p:grpSp>
      <p:grpSp>
        <p:nvGrpSpPr>
          <p:cNvPr id="49" name="组合 48"/>
          <p:cNvGrpSpPr/>
          <p:nvPr/>
        </p:nvGrpSpPr>
        <p:grpSpPr>
          <a:xfrm>
            <a:off x="8332803" y="3300161"/>
            <a:ext cx="2971785" cy="851318"/>
            <a:chOff x="7885431" y="3392005"/>
            <a:chExt cx="2971785" cy="851318"/>
          </a:xfrm>
        </p:grpSpPr>
        <p:sp>
          <p:nvSpPr>
            <p:cNvPr id="50" name="矩形 49"/>
            <p:cNvSpPr/>
            <p:nvPr/>
          </p:nvSpPr>
          <p:spPr>
            <a:xfrm>
              <a:off x="7885431" y="3747033"/>
              <a:ext cx="2971785" cy="4962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gradFill>
                    <a:gsLst>
                      <a:gs pos="0">
                        <a:srgbClr val="E5B77C"/>
                      </a:gs>
                      <a:gs pos="100000">
                        <a:srgbClr val="955C12"/>
                      </a:gs>
                    </a:gsLst>
                    <a:lin ang="5400000" scaled="1"/>
                  </a:gradFill>
                  <a:latin typeface="+mn-ea"/>
                </a:rPr>
                <a:t>用户可以在投影仪或者计算机上进行演示也可以将演示文稿打印出来制作成胶在投影仪</a:t>
              </a:r>
              <a:endParaRPr lang="zh-CN" altLang="en-US" sz="1050" dirty="0">
                <a:gradFill>
                  <a:gsLst>
                    <a:gs pos="0">
                      <a:srgbClr val="E5B77C"/>
                    </a:gs>
                    <a:gs pos="100000">
                      <a:srgbClr val="955C12"/>
                    </a:gs>
                  </a:gsLst>
                  <a:lin ang="5400000" scaled="1"/>
                </a:gradFill>
                <a:latin typeface="+mn-ea"/>
              </a:endParaRPr>
            </a:p>
          </p:txBody>
        </p:sp>
        <p:sp>
          <p:nvSpPr>
            <p:cNvPr id="51" name="矩形 50"/>
            <p:cNvSpPr/>
            <p:nvPr/>
          </p:nvSpPr>
          <p:spPr>
            <a:xfrm>
              <a:off x="7885432" y="339200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EAC97B"/>
                  </a:solidFill>
                  <a:latin typeface="+mn-ea"/>
                </a:rPr>
                <a:t>标题文字添加</a:t>
              </a:r>
              <a:endParaRPr lang="zh-CN" altLang="en-US" sz="1600" b="1" dirty="0">
                <a:solidFill>
                  <a:srgbClr val="EAC97B"/>
                </a:solidFill>
                <a:latin typeface="+mn-ea"/>
              </a:endParaRPr>
            </a:p>
          </p:txBody>
        </p:sp>
      </p:grpSp>
      <p:grpSp>
        <p:nvGrpSpPr>
          <p:cNvPr id="52" name="组合 51"/>
          <p:cNvGrpSpPr/>
          <p:nvPr/>
        </p:nvGrpSpPr>
        <p:grpSpPr>
          <a:xfrm>
            <a:off x="927115" y="4636897"/>
            <a:ext cx="2971785" cy="851318"/>
            <a:chOff x="7885431" y="3392005"/>
            <a:chExt cx="2971785" cy="851318"/>
          </a:xfrm>
        </p:grpSpPr>
        <p:sp>
          <p:nvSpPr>
            <p:cNvPr id="53" name="矩形 52"/>
            <p:cNvSpPr/>
            <p:nvPr/>
          </p:nvSpPr>
          <p:spPr>
            <a:xfrm>
              <a:off x="7885431" y="3747033"/>
              <a:ext cx="2971785" cy="496290"/>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1050" dirty="0">
                  <a:gradFill>
                    <a:gsLst>
                      <a:gs pos="0">
                        <a:srgbClr val="E5B77C"/>
                      </a:gs>
                      <a:gs pos="100000">
                        <a:srgbClr val="955C12"/>
                      </a:gs>
                    </a:gsLst>
                    <a:lin ang="5400000" scaled="1"/>
                  </a:gradFill>
                  <a:latin typeface="+mn-ea"/>
                </a:rPr>
                <a:t>用户可以在投影仪或者计算机上进行演示也可以将演示文稿打印出来制作成胶在投影仪</a:t>
              </a:r>
              <a:endParaRPr lang="zh-CN" altLang="en-US" sz="1050" dirty="0">
                <a:gradFill>
                  <a:gsLst>
                    <a:gs pos="0">
                      <a:srgbClr val="E5B77C"/>
                    </a:gs>
                    <a:gs pos="100000">
                      <a:srgbClr val="955C12"/>
                    </a:gs>
                  </a:gsLst>
                  <a:lin ang="5400000" scaled="1"/>
                </a:gradFill>
                <a:latin typeface="+mn-ea"/>
              </a:endParaRPr>
            </a:p>
          </p:txBody>
        </p:sp>
        <p:sp>
          <p:nvSpPr>
            <p:cNvPr id="54" name="矩形 53"/>
            <p:cNvSpPr/>
            <p:nvPr/>
          </p:nvSpPr>
          <p:spPr>
            <a:xfrm>
              <a:off x="8806664" y="3392005"/>
              <a:ext cx="2050552" cy="36279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rgbClr val="EAC97B"/>
                  </a:solidFill>
                  <a:latin typeface="+mn-ea"/>
                </a:rPr>
                <a:t>标题文字添加</a:t>
              </a:r>
              <a:endParaRPr lang="zh-CN" altLang="en-US" sz="1600" b="1" dirty="0">
                <a:solidFill>
                  <a:srgbClr val="EAC97B"/>
                </a:solidFill>
                <a:latin typeface="+mn-ea"/>
              </a:endParaRPr>
            </a:p>
          </p:txBody>
        </p:sp>
      </p:grpSp>
      <p:grpSp>
        <p:nvGrpSpPr>
          <p:cNvPr id="55" name="组合 54"/>
          <p:cNvGrpSpPr/>
          <p:nvPr/>
        </p:nvGrpSpPr>
        <p:grpSpPr>
          <a:xfrm>
            <a:off x="8332803" y="4636897"/>
            <a:ext cx="2971785" cy="851318"/>
            <a:chOff x="7885431" y="3392005"/>
            <a:chExt cx="2971785" cy="851318"/>
          </a:xfrm>
        </p:grpSpPr>
        <p:sp>
          <p:nvSpPr>
            <p:cNvPr id="56" name="矩形 55"/>
            <p:cNvSpPr/>
            <p:nvPr/>
          </p:nvSpPr>
          <p:spPr>
            <a:xfrm>
              <a:off x="7885431" y="3747033"/>
              <a:ext cx="2971785" cy="4962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gradFill>
                    <a:gsLst>
                      <a:gs pos="0">
                        <a:srgbClr val="E5B77C"/>
                      </a:gs>
                      <a:gs pos="100000">
                        <a:srgbClr val="955C12"/>
                      </a:gs>
                    </a:gsLst>
                    <a:lin ang="5400000" scaled="1"/>
                  </a:gradFill>
                  <a:latin typeface="+mn-ea"/>
                </a:rPr>
                <a:t>用户可以在投影仪或者计算机上进行演示也可以将演示文稿打印出来制作成胶在投影仪</a:t>
              </a:r>
              <a:endParaRPr lang="zh-CN" altLang="en-US" sz="1050" dirty="0">
                <a:gradFill>
                  <a:gsLst>
                    <a:gs pos="0">
                      <a:srgbClr val="E5B77C"/>
                    </a:gs>
                    <a:gs pos="100000">
                      <a:srgbClr val="955C12"/>
                    </a:gs>
                  </a:gsLst>
                  <a:lin ang="5400000" scaled="1"/>
                </a:gradFill>
                <a:latin typeface="+mn-ea"/>
              </a:endParaRPr>
            </a:p>
          </p:txBody>
        </p:sp>
        <p:sp>
          <p:nvSpPr>
            <p:cNvPr id="57" name="矩形 56"/>
            <p:cNvSpPr/>
            <p:nvPr/>
          </p:nvSpPr>
          <p:spPr>
            <a:xfrm>
              <a:off x="7885432" y="339200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EAC97B"/>
                  </a:solidFill>
                  <a:latin typeface="+mn-ea"/>
                </a:rPr>
                <a:t>标题文字添加</a:t>
              </a:r>
              <a:endParaRPr lang="zh-CN" altLang="en-US" sz="1600" b="1" dirty="0">
                <a:solidFill>
                  <a:srgbClr val="EAC97B"/>
                </a:solidFill>
                <a:latin typeface="+mn-ea"/>
              </a:endParaRPr>
            </a:p>
          </p:txBody>
        </p:sp>
      </p:grpSp>
      <p:sp>
        <p:nvSpPr>
          <p:cNvPr id="61" name="文本框 60"/>
          <p:cNvSpPr txBox="1"/>
          <p:nvPr/>
        </p:nvSpPr>
        <p:spPr>
          <a:xfrm>
            <a:off x="740847" y="498104"/>
            <a:ext cx="1808480" cy="583565"/>
          </a:xfrm>
          <a:prstGeom prst="rect">
            <a:avLst/>
          </a:prstGeom>
          <a:noFill/>
        </p:spPr>
        <p:txBody>
          <a:bodyPr wrap="none" rtlCol="0">
            <a:spAutoFit/>
            <a:scene3d>
              <a:camera prst="orthographicFront"/>
              <a:lightRig rig="threePt" dir="t"/>
            </a:scene3d>
            <a:sp3d contourW="12700"/>
          </a:bodyPr>
          <a:lstStyle/>
          <a:p>
            <a:r>
              <a:rPr lang="zh-CN" altLang="en-US" sz="3200" b="1" dirty="0">
                <a:gradFill>
                  <a:gsLst>
                    <a:gs pos="7000">
                      <a:srgbClr val="D5A356"/>
                    </a:gs>
                    <a:gs pos="70000">
                      <a:srgbClr val="EFCF78"/>
                    </a:gs>
                  </a:gsLst>
                  <a:lin ang="5400000" scaled="0"/>
                </a:gradFill>
                <a:cs typeface="+mn-ea"/>
                <a:sym typeface="+mn-lt"/>
              </a:rPr>
              <a:t>研究总结</a:t>
            </a:r>
            <a:endParaRPr lang="zh-CN" altLang="en-US" sz="3200" b="1" dirty="0">
              <a:gradFill>
                <a:gsLst>
                  <a:gs pos="7000">
                    <a:srgbClr val="D5A356"/>
                  </a:gs>
                  <a:gs pos="70000">
                    <a:srgbClr val="EFCF78"/>
                  </a:gs>
                </a:gsLst>
                <a:lin ang="5400000" scaled="0"/>
              </a:gradFill>
              <a:cs typeface="+mn-ea"/>
              <a:sym typeface="+mn-lt"/>
            </a:endParaRPr>
          </a:p>
        </p:txBody>
      </p:sp>
      <p:cxnSp>
        <p:nvCxnSpPr>
          <p:cNvPr id="13" name="直接连接符 12"/>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516927" y="3299985"/>
            <a:ext cx="1157999" cy="1103326"/>
          </a:xfrm>
          <a:prstGeom prst="rect">
            <a:avLst/>
          </a:prstGeom>
          <a:noFill/>
        </p:spPr>
        <p:txBody>
          <a:bodyPr wrap="square" rtlCol="0">
            <a:spAutoFit/>
          </a:bodyPr>
          <a:lstStyle/>
          <a:p>
            <a:pPr algn="ctr"/>
            <a:r>
              <a:rPr lang="zh-CN" altLang="en-US" sz="3200" b="1" dirty="0">
                <a:solidFill>
                  <a:srgbClr val="DFAE59"/>
                </a:solidFill>
                <a:latin typeface="微软雅黑" panose="020B0503020204020204" pitchFamily="34" charset="-122"/>
                <a:ea typeface="微软雅黑" panose="020B0503020204020204" pitchFamily="34" charset="-122"/>
              </a:rPr>
              <a:t>研究结论</a:t>
            </a:r>
            <a:endParaRPr lang="zh-CN" altLang="en-US" sz="3200" b="1" dirty="0">
              <a:solidFill>
                <a:srgbClr val="DFAE59"/>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0-#ppt_w/2"/>
                                          </p:val>
                                        </p:tav>
                                        <p:tav tm="100000">
                                          <p:val>
                                            <p:strVal val="#ppt_x"/>
                                          </p:val>
                                        </p:tav>
                                      </p:tavLst>
                                    </p:anim>
                                    <p:anim calcmode="lin" valueType="num">
                                      <p:cBhvr additive="base">
                                        <p:cTn id="18" dur="500" fill="hold"/>
                                        <p:tgtEl>
                                          <p:spTgt spid="5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0-#ppt_w/2"/>
                                          </p:val>
                                        </p:tav>
                                        <p:tav tm="100000">
                                          <p:val>
                                            <p:strVal val="#ppt_x"/>
                                          </p:val>
                                        </p:tav>
                                      </p:tavLst>
                                    </p:anim>
                                    <p:anim calcmode="lin" valueType="num">
                                      <p:cBhvr additive="base">
                                        <p:cTn id="22" dur="500" fill="hold"/>
                                        <p:tgtEl>
                                          <p:spTgt spid="4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1+#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1+#ppt_w/2"/>
                                          </p:val>
                                        </p:tav>
                                        <p:tav tm="100000">
                                          <p:val>
                                            <p:strVal val="#ppt_x"/>
                                          </p:val>
                                        </p:tav>
                                      </p:tavLst>
                                    </p:anim>
                                    <p:anim calcmode="lin" valueType="num">
                                      <p:cBhvr additive="base">
                                        <p:cTn id="30" dur="500" fill="hold"/>
                                        <p:tgtEl>
                                          <p:spTgt spid="49"/>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fill="hold"/>
                                        <p:tgtEl>
                                          <p:spTgt spid="55"/>
                                        </p:tgtEl>
                                        <p:attrNameLst>
                                          <p:attrName>ppt_x</p:attrName>
                                        </p:attrNameLst>
                                      </p:cBhvr>
                                      <p:tavLst>
                                        <p:tav tm="0">
                                          <p:val>
                                            <p:strVal val="1+#ppt_w/2"/>
                                          </p:val>
                                        </p:tav>
                                        <p:tav tm="100000">
                                          <p:val>
                                            <p:strVal val="#ppt_x"/>
                                          </p:val>
                                        </p:tav>
                                      </p:tavLst>
                                    </p:anim>
                                    <p:anim calcmode="lin" valueType="num">
                                      <p:cBhvr additive="base">
                                        <p:cTn id="34"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5922645" y="2495550"/>
            <a:ext cx="2821305" cy="458470"/>
            <a:chOff x="5969725" y="1801451"/>
            <a:chExt cx="2821578" cy="458423"/>
          </a:xfrm>
          <a:solidFill>
            <a:srgbClr val="EAC97B"/>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22735" y="3121652"/>
            <a:ext cx="2821578" cy="459854"/>
            <a:chOff x="5969725" y="2398387"/>
            <a:chExt cx="2821578" cy="459854"/>
          </a:xfrm>
          <a:solidFill>
            <a:srgbClr val="EAC97B"/>
          </a:solidFill>
        </p:grpSpPr>
        <p:sp>
          <p:nvSpPr>
            <p:cNvPr id="24" name="矩形 23"/>
            <p:cNvSpPr/>
            <p:nvPr/>
          </p:nvSpPr>
          <p:spPr>
            <a:xfrm>
              <a:off x="5969726" y="2398387"/>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22735" y="3717504"/>
            <a:ext cx="2821578" cy="466057"/>
            <a:chOff x="5969725" y="2972014"/>
            <a:chExt cx="2821578" cy="466057"/>
          </a:xfrm>
          <a:solidFill>
            <a:srgbClr val="EAC97B"/>
          </a:solidFill>
        </p:grpSpPr>
        <p:sp>
          <p:nvSpPr>
            <p:cNvPr id="25" name="矩形 24"/>
            <p:cNvSpPr/>
            <p:nvPr/>
          </p:nvSpPr>
          <p:spPr>
            <a:xfrm>
              <a:off x="5969726" y="2979648"/>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5922735" y="4306238"/>
            <a:ext cx="2821578" cy="459854"/>
            <a:chOff x="5969725" y="3559478"/>
            <a:chExt cx="2821578" cy="459854"/>
          </a:xfrm>
          <a:solidFill>
            <a:srgbClr val="EAC97B"/>
          </a:solidFill>
        </p:grpSpPr>
        <p:sp>
          <p:nvSpPr>
            <p:cNvPr id="26" name="矩形 25"/>
            <p:cNvSpPr/>
            <p:nvPr/>
          </p:nvSpPr>
          <p:spPr>
            <a:xfrm>
              <a:off x="5969726" y="3560909"/>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969725" y="3559478"/>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939245" y="4896535"/>
            <a:ext cx="2821578" cy="458424"/>
            <a:chOff x="5969725" y="4134535"/>
            <a:chExt cx="2821578" cy="458424"/>
          </a:xfrm>
          <a:solidFill>
            <a:srgbClr val="EAC97B"/>
          </a:solidFill>
        </p:grpSpPr>
        <p:sp>
          <p:nvSpPr>
            <p:cNvPr id="27" name="矩形 26"/>
            <p:cNvSpPr/>
            <p:nvPr/>
          </p:nvSpPr>
          <p:spPr>
            <a:xfrm>
              <a:off x="5969726" y="4134536"/>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969725" y="4134535"/>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062980" y="1064260"/>
            <a:ext cx="1968500" cy="922020"/>
          </a:xfrm>
          <a:prstGeom prst="rect">
            <a:avLst/>
          </a:prstGeom>
          <a:noFill/>
        </p:spPr>
        <p:txBody>
          <a:bodyPr wrap="square" rtlCol="0">
            <a:spAutoFit/>
          </a:bodyPr>
          <a:lstStyle/>
          <a:p>
            <a:pPr algn="ctr"/>
            <a:r>
              <a:rPr lang="zh-CN" altLang="en-US" sz="5400" b="1" dirty="0">
                <a:solidFill>
                  <a:srgbClr val="EAC97B"/>
                </a:solidFill>
                <a:latin typeface="微软雅黑" panose="020B0503020204020204" pitchFamily="34" charset="-122"/>
                <a:ea typeface="微软雅黑" panose="020B0503020204020204" pitchFamily="34" charset="-122"/>
              </a:rPr>
              <a:t>绪  论</a:t>
            </a:r>
            <a:endParaRPr lang="zh-CN" altLang="en-US" sz="5400" b="1" dirty="0">
              <a:solidFill>
                <a:srgbClr val="EAC97B"/>
              </a:solidFill>
              <a:latin typeface="微软雅黑" panose="020B0503020204020204" pitchFamily="34" charset="-122"/>
              <a:ea typeface="微软雅黑" panose="020B0503020204020204" pitchFamily="34" charset="-122"/>
            </a:endParaRPr>
          </a:p>
        </p:txBody>
      </p:sp>
      <p:sp>
        <p:nvSpPr>
          <p:cNvPr id="8" name="椭圆 7"/>
          <p:cNvSpPr/>
          <p:nvPr/>
        </p:nvSpPr>
        <p:spPr>
          <a:xfrm>
            <a:off x="2377352" y="2428201"/>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2388982" y="4101000"/>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EAC97B"/>
                </a:solidFill>
                <a:latin typeface="微软雅黑" panose="020B0503020204020204" pitchFamily="34" charset="-122"/>
                <a:ea typeface="微软雅黑" panose="020B0503020204020204" pitchFamily="34" charset="-122"/>
              </a:rPr>
              <a:t>第一章</a:t>
            </a:r>
            <a:endParaRPr lang="zh-CN" altLang="en-US" sz="2400" b="1" dirty="0">
              <a:solidFill>
                <a:srgbClr val="EAC97B"/>
              </a:solidFill>
              <a:latin typeface="微软雅黑" panose="020B0503020204020204" pitchFamily="34" charset="-122"/>
              <a:ea typeface="微软雅黑" panose="020B0503020204020204" pitchFamily="34" charset="-122"/>
            </a:endParaRPr>
          </a:p>
        </p:txBody>
      </p:sp>
      <p:sp>
        <p:nvSpPr>
          <p:cNvPr id="20" name="椭圆 19"/>
          <p:cNvSpPr>
            <a:spLocks noChangeAspect="1"/>
          </p:cNvSpPr>
          <p:nvPr/>
        </p:nvSpPr>
        <p:spPr>
          <a:xfrm>
            <a:off x="2401570" y="2495550"/>
            <a:ext cx="2376170" cy="2390775"/>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063247" y="2591196"/>
            <a:ext cx="2262158" cy="2710962"/>
            <a:chOff x="6155957" y="1837451"/>
            <a:chExt cx="2262158" cy="2710962"/>
          </a:xfrm>
        </p:grpSpPr>
        <p:sp>
          <p:nvSpPr>
            <p:cNvPr id="3" name="矩形 2"/>
            <p:cNvSpPr/>
            <p:nvPr/>
          </p:nvSpPr>
          <p:spPr>
            <a:xfrm>
              <a:off x="6155957" y="1837451"/>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选题背景</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29" name="矩形 28"/>
            <p:cNvSpPr/>
            <p:nvPr/>
          </p:nvSpPr>
          <p:spPr>
            <a:xfrm>
              <a:off x="6155957" y="2442932"/>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研究意义</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30" name="矩形 29"/>
            <p:cNvSpPr/>
            <p:nvPr/>
          </p:nvSpPr>
          <p:spPr>
            <a:xfrm>
              <a:off x="6155957" y="3024193"/>
              <a:ext cx="2262158"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国内外相关研究综述</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31" name="矩形 30"/>
            <p:cNvSpPr/>
            <p:nvPr/>
          </p:nvSpPr>
          <p:spPr>
            <a:xfrm>
              <a:off x="6155957" y="3605454"/>
              <a:ext cx="2262158"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研究理论与文献综述</a:t>
              </a:r>
              <a:endParaRPr lang="en-US" altLang="zh-CN" b="1" dirty="0">
                <a:solidFill>
                  <a:srgbClr val="202A36"/>
                </a:solidFill>
                <a:latin typeface="微软雅黑" panose="020B0503020204020204" pitchFamily="34" charset="-122"/>
                <a:ea typeface="微软雅黑" panose="020B0503020204020204" pitchFamily="34" charset="-122"/>
              </a:endParaRPr>
            </a:p>
          </p:txBody>
        </p:sp>
        <p:sp>
          <p:nvSpPr>
            <p:cNvPr id="32" name="矩形 31"/>
            <p:cNvSpPr/>
            <p:nvPr/>
          </p:nvSpPr>
          <p:spPr>
            <a:xfrm>
              <a:off x="6155957" y="4179081"/>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主要创新</a:t>
              </a:r>
              <a:endParaRPr lang="zh-CN" altLang="en-US" b="1" dirty="0">
                <a:solidFill>
                  <a:srgbClr val="202A36"/>
                </a:solidFill>
                <a:latin typeface="微软雅黑" panose="020B0503020204020204" pitchFamily="34" charset="-122"/>
                <a:ea typeface="微软雅黑" panose="020B0503020204020204" pitchFamily="34" charset="-122"/>
              </a:endParaRPr>
            </a:p>
          </p:txBody>
        </p:sp>
      </p:grpSp>
      <p:sp>
        <p:nvSpPr>
          <p:cNvPr id="46" name="Freeform 28"/>
          <p:cNvSpPr>
            <a:spLocks noEditPoints="1"/>
          </p:cNvSpPr>
          <p:nvPr/>
        </p:nvSpPr>
        <p:spPr bwMode="auto">
          <a:xfrm>
            <a:off x="2919028" y="2961121"/>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EAC97B"/>
          </a:solidFill>
          <a:ln>
            <a:noFill/>
          </a:ln>
        </p:spPr>
        <p:txBody>
          <a:bodyPr vert="horz" wrap="square" lIns="91440" tIns="45720" rIns="91440" bIns="45720" numCol="1" anchor="t" anchorCtr="0" compatLnSpc="1"/>
          <a:lstStyle/>
          <a:p>
            <a:endParaRPr lang="zh-CN" altLang="en-US"/>
          </a:p>
        </p:txBody>
      </p:sp>
      <p:pic>
        <p:nvPicPr>
          <p:cNvPr id="21" name="图片 20" descr="c5579a44db554d2d7559bfb12274be27"/>
          <p:cNvPicPr>
            <a:picLocks noChangeAspect="1"/>
          </p:cNvPicPr>
          <p:nvPr/>
        </p:nvPicPr>
        <p:blipFill>
          <a:blip r:embed="rId2"/>
          <a:stretch>
            <a:fillRect/>
          </a:stretch>
        </p:blipFill>
        <p:spPr>
          <a:xfrm flipH="1">
            <a:off x="207645" y="1873250"/>
            <a:ext cx="2543810" cy="2740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3000"/>
                            </p:stCondLst>
                            <p:childTnLst>
                              <p:par>
                                <p:cTn id="33" presetID="2" presetClass="entr" presetSubtype="2"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1+#ppt_w/2"/>
                                          </p:val>
                                        </p:tav>
                                        <p:tav tm="100000">
                                          <p:val>
                                            <p:strVal val="#ppt_x"/>
                                          </p:val>
                                        </p:tav>
                                      </p:tavLst>
                                    </p:anim>
                                    <p:anim calcmode="lin" valueType="num">
                                      <p:cBhvr additive="base">
                                        <p:cTn id="41" dur="500" fill="hold"/>
                                        <p:tgtEl>
                                          <p:spTgt spid="5"/>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1+#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 presetClass="entr" presetSubtype="2"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1+#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childTnLst>
                          </p:cTn>
                        </p:par>
                        <p:par>
                          <p:cTn id="52" fill="hold">
                            <p:stCondLst>
                              <p:cond delay="5000"/>
                            </p:stCondLst>
                            <p:childTnLst>
                              <p:par>
                                <p:cTn id="53" presetID="2" presetClass="entr" presetSubtype="2"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1+#ppt_w/2"/>
                                          </p:val>
                                        </p:tav>
                                        <p:tav tm="100000">
                                          <p:val>
                                            <p:strVal val="#ppt_x"/>
                                          </p:val>
                                        </p:tav>
                                      </p:tavLst>
                                    </p:anim>
                                    <p:anim calcmode="lin" valueType="num">
                                      <p:cBhvr additive="base">
                                        <p:cTn id="56" dur="500" fill="hold"/>
                                        <p:tgtEl>
                                          <p:spTgt spid="41"/>
                                        </p:tgtEl>
                                        <p:attrNameLst>
                                          <p:attrName>ppt_y</p:attrName>
                                        </p:attrNameLst>
                                      </p:cBhvr>
                                      <p:tavLst>
                                        <p:tav tm="0">
                                          <p:val>
                                            <p:strVal val="#ppt_y"/>
                                          </p:val>
                                        </p:tav>
                                        <p:tav tm="100000">
                                          <p:val>
                                            <p:strVal val="#ppt_y"/>
                                          </p:val>
                                        </p:tav>
                                      </p:tavLst>
                                    </p:anim>
                                  </p:childTnLst>
                                </p:cTn>
                              </p:par>
                            </p:childTnLst>
                          </p:cTn>
                        </p:par>
                        <p:par>
                          <p:cTn id="57" fill="hold">
                            <p:stCondLst>
                              <p:cond delay="5500"/>
                            </p:stCondLst>
                            <p:childTnLst>
                              <p:par>
                                <p:cTn id="58" presetID="47" presetClass="entr" presetSubtype="0"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1000"/>
                                        <p:tgtEl>
                                          <p:spTgt spid="42"/>
                                        </p:tgtEl>
                                      </p:cBhvr>
                                    </p:animEffect>
                                    <p:anim calcmode="lin" valueType="num">
                                      <p:cBhvr>
                                        <p:cTn id="61" dur="1000" fill="hold"/>
                                        <p:tgtEl>
                                          <p:spTgt spid="42"/>
                                        </p:tgtEl>
                                        <p:attrNameLst>
                                          <p:attrName>ppt_x</p:attrName>
                                        </p:attrNameLst>
                                      </p:cBhvr>
                                      <p:tavLst>
                                        <p:tav tm="0">
                                          <p:val>
                                            <p:strVal val="#ppt_x"/>
                                          </p:val>
                                        </p:tav>
                                        <p:tav tm="100000">
                                          <p:val>
                                            <p:strVal val="#ppt_x"/>
                                          </p:val>
                                        </p:tav>
                                      </p:tavLst>
                                    </p:anim>
                                    <p:anim calcmode="lin" valueType="num">
                                      <p:cBhvr>
                                        <p:cTn id="62" dur="1000" fill="hold"/>
                                        <p:tgtEl>
                                          <p:spTgt spid="42"/>
                                        </p:tgtEl>
                                        <p:attrNameLst>
                                          <p:attrName>ppt_y</p:attrName>
                                        </p:attrNameLst>
                                      </p:cBhvr>
                                      <p:tavLst>
                                        <p:tav tm="0">
                                          <p:val>
                                            <p:strVal val="#ppt_y-.1"/>
                                          </p:val>
                                        </p:tav>
                                        <p:tav tm="100000">
                                          <p:val>
                                            <p:strVal val="#ppt_y"/>
                                          </p:val>
                                        </p:tav>
                                      </p:tavLst>
                                    </p:anim>
                                  </p:childTnLst>
                                </p:cTn>
                              </p:par>
                            </p:childTnLst>
                          </p:cTn>
                        </p:par>
                        <p:par>
                          <p:cTn id="63" fill="hold">
                            <p:stCondLst>
                              <p:cond delay="6500"/>
                            </p:stCondLst>
                            <p:childTnLst>
                              <p:par>
                                <p:cTn id="64" presetID="10" presetClass="entr" presetSubtype="0" fill="hold" grpId="1"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500"/>
                                        <p:tgtEl>
                                          <p:spTgt spid="15"/>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500"/>
                                        <p:tgtEl>
                                          <p:spTgt spid="17"/>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500"/>
                                        <p:tgtEl>
                                          <p:spTgt spid="18"/>
                                        </p:tgtEl>
                                      </p:cBhvr>
                                    </p:animEffect>
                                  </p:childTnLst>
                                </p:cTn>
                              </p:par>
                            </p:childTnLst>
                          </p:cTn>
                        </p:par>
                        <p:par>
                          <p:cTn id="94" fill="hold">
                            <p:stCondLst>
                              <p:cond delay="7000"/>
                            </p:stCondLst>
                            <p:childTnLst>
                              <p:par>
                                <p:cTn id="95"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9"/>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10"/>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11"/>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12"/>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13"/>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14"/>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15"/>
                                        </p:tgtEl>
                                        <p:attrNameLst>
                                          <p:attrName>ppt_x</p:attrName>
                                          <p:attrName>ppt_y</p:attrName>
                                        </p:attrNameLst>
                                      </p:cBhvr>
                                      <p:rCtr x="17" y="18981"/>
                                    </p:animMotion>
                                  </p:childTnLst>
                                </p:cTn>
                              </p:par>
                              <p:par>
                                <p:cTn id="109"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0" dur="2000" fill="hold"/>
                                        <p:tgtEl>
                                          <p:spTgt spid="16"/>
                                        </p:tgtEl>
                                        <p:attrNameLst>
                                          <p:attrName>ppt_x</p:attrName>
                                          <p:attrName>ppt_y</p:attrName>
                                        </p:attrNameLst>
                                      </p:cBhvr>
                                      <p:rCtr x="17" y="18981"/>
                                    </p:animMotion>
                                  </p:childTnLst>
                                </p:cTn>
                              </p:par>
                              <p:par>
                                <p:cTn id="111"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2" dur="2000" fill="hold"/>
                                        <p:tgtEl>
                                          <p:spTgt spid="17"/>
                                        </p:tgtEl>
                                        <p:attrNameLst>
                                          <p:attrName>ppt_x</p:attrName>
                                          <p:attrName>ppt_y</p:attrName>
                                        </p:attrNameLst>
                                      </p:cBhvr>
                                      <p:rCtr x="17" y="18981"/>
                                    </p:animMotion>
                                  </p:childTnLst>
                                </p:cTn>
                              </p:par>
                              <p:par>
                                <p:cTn id="113"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4" dur="2000" fill="hold"/>
                                        <p:tgtEl>
                                          <p:spTgt spid="1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bldLvl="0" animBg="1"/>
      <p:bldP spid="4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2" name="直接连接符 1"/>
          <p:cNvCxnSpPr/>
          <p:nvPr/>
        </p:nvCxnSpPr>
        <p:spPr>
          <a:xfrm>
            <a:off x="5649694" y="1560423"/>
            <a:ext cx="0" cy="4226743"/>
          </a:xfrm>
          <a:prstGeom prst="line">
            <a:avLst/>
          </a:prstGeom>
          <a:ln w="12700">
            <a:solidFill>
              <a:srgbClr val="DFAE59"/>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377559" y="1769806"/>
            <a:ext cx="1313162" cy="430879"/>
          </a:xfrm>
          <a:prstGeom prst="rect">
            <a:avLst/>
          </a:prstGeom>
        </p:spPr>
        <p:txBody>
          <a:bodyPr wrap="none" lIns="91431" tIns="45716" rIns="91431" bIns="45716">
            <a:spAutoFit/>
          </a:bodyPr>
          <a:lstStyle/>
          <a:p>
            <a:r>
              <a:rPr lang="zh-CN" altLang="en-US" sz="2200" b="1" dirty="0">
                <a:solidFill>
                  <a:srgbClr val="EAC97B"/>
                </a:solidFill>
                <a:latin typeface="微软雅黑" panose="020B0503020204020204" pitchFamily="34" charset="-122"/>
                <a:ea typeface="微软雅黑" panose="020B0503020204020204" pitchFamily="34" charset="-122"/>
              </a:rPr>
              <a:t>添加标题</a:t>
            </a:r>
            <a:endParaRPr lang="zh-CN" altLang="en-US" sz="2200" b="1" dirty="0">
              <a:solidFill>
                <a:srgbClr val="EAC97B"/>
              </a:solidFill>
              <a:latin typeface="微软雅黑" panose="020B0503020204020204" pitchFamily="34" charset="-122"/>
              <a:ea typeface="微软雅黑" panose="020B0503020204020204" pitchFamily="34" charset="-122"/>
            </a:endParaRPr>
          </a:p>
        </p:txBody>
      </p:sp>
      <p:sp>
        <p:nvSpPr>
          <p:cNvPr id="38" name="矩形 47"/>
          <p:cNvSpPr>
            <a:spLocks noChangeArrowheads="1"/>
          </p:cNvSpPr>
          <p:nvPr/>
        </p:nvSpPr>
        <p:spPr bwMode="auto">
          <a:xfrm>
            <a:off x="6377559" y="2200650"/>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EAC97B"/>
                </a:solidFill>
                <a:sym typeface="微软雅黑" panose="020B0503020204020204" pitchFamily="34" charset="-122"/>
              </a:rPr>
              <a:t>在此录入上述图表的综合描述说明，在此录入上述图表的综合描述说明，在此录入上述图表的综合描述说明。</a:t>
            </a:r>
            <a:endParaRPr lang="zh-CN" altLang="en-US" sz="1400" dirty="0">
              <a:solidFill>
                <a:srgbClr val="EAC97B"/>
              </a:solidFill>
              <a:sym typeface="微软雅黑" panose="020B0503020204020204" pitchFamily="34" charset="-122"/>
            </a:endParaRPr>
          </a:p>
        </p:txBody>
      </p:sp>
      <p:sp>
        <p:nvSpPr>
          <p:cNvPr id="39" name="矩形 38"/>
          <p:cNvSpPr/>
          <p:nvPr/>
        </p:nvSpPr>
        <p:spPr>
          <a:xfrm>
            <a:off x="6377559" y="3293096"/>
            <a:ext cx="1313162" cy="430879"/>
          </a:xfrm>
          <a:prstGeom prst="rect">
            <a:avLst/>
          </a:prstGeom>
        </p:spPr>
        <p:txBody>
          <a:bodyPr wrap="none" lIns="91431" tIns="45716" rIns="91431" bIns="45716">
            <a:spAutoFit/>
          </a:bodyPr>
          <a:lstStyle/>
          <a:p>
            <a:r>
              <a:rPr lang="zh-CN" altLang="en-US" sz="2200" b="1" dirty="0">
                <a:solidFill>
                  <a:srgbClr val="EAC97B"/>
                </a:solidFill>
                <a:latin typeface="微软雅黑" panose="020B0503020204020204" pitchFamily="34" charset="-122"/>
                <a:ea typeface="微软雅黑" panose="020B0503020204020204" pitchFamily="34" charset="-122"/>
              </a:rPr>
              <a:t>添加标题</a:t>
            </a:r>
            <a:endParaRPr lang="zh-CN" altLang="en-US" sz="2200" b="1" dirty="0">
              <a:solidFill>
                <a:srgbClr val="EAC97B"/>
              </a:solidFill>
              <a:latin typeface="微软雅黑" panose="020B0503020204020204" pitchFamily="34" charset="-122"/>
              <a:ea typeface="微软雅黑" panose="020B0503020204020204" pitchFamily="34" charset="-122"/>
            </a:endParaRPr>
          </a:p>
        </p:txBody>
      </p:sp>
      <p:sp>
        <p:nvSpPr>
          <p:cNvPr id="40" name="矩形 47"/>
          <p:cNvSpPr>
            <a:spLocks noChangeArrowheads="1"/>
          </p:cNvSpPr>
          <p:nvPr/>
        </p:nvSpPr>
        <p:spPr bwMode="auto">
          <a:xfrm>
            <a:off x="6377559" y="3724574"/>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EAC97B"/>
                </a:solidFill>
                <a:sym typeface="微软雅黑" panose="020B0503020204020204" pitchFamily="34" charset="-122"/>
              </a:rPr>
              <a:t>在此录入上述图表的综合描述说明，在此录入上述图表的综合描述说明，在此录入上述图表的综合描述说明。</a:t>
            </a:r>
            <a:endParaRPr lang="zh-CN" altLang="en-US" sz="1400" dirty="0">
              <a:solidFill>
                <a:srgbClr val="EAC97B"/>
              </a:solidFill>
              <a:sym typeface="微软雅黑" panose="020B0503020204020204" pitchFamily="34" charset="-122"/>
            </a:endParaRPr>
          </a:p>
        </p:txBody>
      </p:sp>
      <p:sp>
        <p:nvSpPr>
          <p:cNvPr id="41" name="矩形 40"/>
          <p:cNvSpPr/>
          <p:nvPr/>
        </p:nvSpPr>
        <p:spPr>
          <a:xfrm>
            <a:off x="6377305" y="4819650"/>
            <a:ext cx="1313815" cy="428625"/>
          </a:xfrm>
          <a:prstGeom prst="rect">
            <a:avLst/>
          </a:prstGeom>
        </p:spPr>
        <p:txBody>
          <a:bodyPr wrap="square" lIns="91431" tIns="45716" rIns="91431" bIns="45716">
            <a:spAutoFit/>
          </a:bodyPr>
          <a:lstStyle/>
          <a:p>
            <a:r>
              <a:rPr lang="zh-CN" altLang="en-US" sz="2200" b="1" dirty="0">
                <a:solidFill>
                  <a:srgbClr val="EAC97B"/>
                </a:solidFill>
                <a:latin typeface="微软雅黑" panose="020B0503020204020204" pitchFamily="34" charset="-122"/>
                <a:ea typeface="微软雅黑" panose="020B0503020204020204" pitchFamily="34" charset="-122"/>
              </a:rPr>
              <a:t>添加标题</a:t>
            </a:r>
            <a:endParaRPr lang="zh-CN" altLang="en-US" sz="2200" b="1" dirty="0">
              <a:solidFill>
                <a:srgbClr val="EAC97B"/>
              </a:solidFill>
              <a:latin typeface="微软雅黑" panose="020B0503020204020204" pitchFamily="34" charset="-122"/>
              <a:ea typeface="微软雅黑" panose="020B0503020204020204" pitchFamily="34" charset="-122"/>
            </a:endParaRPr>
          </a:p>
        </p:txBody>
      </p:sp>
      <p:sp>
        <p:nvSpPr>
          <p:cNvPr id="42" name="矩形 47"/>
          <p:cNvSpPr>
            <a:spLocks noChangeArrowheads="1"/>
          </p:cNvSpPr>
          <p:nvPr/>
        </p:nvSpPr>
        <p:spPr bwMode="auto">
          <a:xfrm>
            <a:off x="6377559" y="5248497"/>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EAC97B"/>
                </a:solidFill>
                <a:sym typeface="微软雅黑" panose="020B0503020204020204" pitchFamily="34" charset="-122"/>
              </a:rPr>
              <a:t>在此录入上述图表的综合描述说明，在此录入上述图表的综合描述说明，在此录入上述图表的描述说明。</a:t>
            </a:r>
            <a:endParaRPr lang="zh-CN" altLang="en-US" sz="1400" dirty="0">
              <a:solidFill>
                <a:srgbClr val="EAC97B"/>
              </a:solidFill>
              <a:sym typeface="微软雅黑" panose="020B0503020204020204" pitchFamily="34" charset="-122"/>
            </a:endParaRPr>
          </a:p>
        </p:txBody>
      </p:sp>
      <p:sp>
        <p:nvSpPr>
          <p:cNvPr id="47" name="矩形 3"/>
          <p:cNvSpPr>
            <a:spLocks noChangeArrowheads="1"/>
          </p:cNvSpPr>
          <p:nvPr/>
        </p:nvSpPr>
        <p:spPr bwMode="auto">
          <a:xfrm>
            <a:off x="1090519" y="500184"/>
            <a:ext cx="2068177"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成绩与思考</a:t>
            </a:r>
            <a:endParaRPr lang="zh-CN" altLang="en-US" sz="2935" b="1" dirty="0">
              <a:solidFill>
                <a:srgbClr val="EAC97B"/>
              </a:solidFill>
              <a:latin typeface="Arial" panose="020B0604020202020204" pitchFamily="34" charset="0"/>
              <a:cs typeface="Arial" panose="020B0604020202020204" pitchFamily="34" charset="0"/>
            </a:endParaRPr>
          </a:p>
        </p:txBody>
      </p:sp>
      <p:sp>
        <p:nvSpPr>
          <p:cNvPr id="51" name="Freeform 12"/>
          <p:cNvSpPr>
            <a:spLocks noEditPoints="1"/>
          </p:cNvSpPr>
          <p:nvPr/>
        </p:nvSpPr>
        <p:spPr bwMode="auto">
          <a:xfrm>
            <a:off x="987743" y="1617612"/>
            <a:ext cx="3901098" cy="4169546"/>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EAC97B"/>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heel(1)">
                                      <p:cBhvr>
                                        <p:cTn id="11" dur="2000"/>
                                        <p:tgtEl>
                                          <p:spTgt spid="51"/>
                                        </p:tgtEl>
                                      </p:cBhvr>
                                    </p:animEffect>
                                  </p:childTnLst>
                                </p:cTn>
                              </p:par>
                            </p:childTnLst>
                          </p:cTn>
                        </p:par>
                        <p:par>
                          <p:cTn id="12" fill="hold">
                            <p:stCondLst>
                              <p:cond delay="2500"/>
                            </p:stCondLst>
                            <p:childTnLst>
                              <p:par>
                                <p:cTn id="13" presetID="16" presetClass="entr" presetSubtype="2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Horizontal)">
                                      <p:cBhvr>
                                        <p:cTn id="15" dur="250"/>
                                        <p:tgtEl>
                                          <p:spTgt spid="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par>
                          <p:cTn id="23" fill="hold">
                            <p:stCondLst>
                              <p:cond delay="3500"/>
                            </p:stCondLst>
                            <p:childTnLst>
                              <p:par>
                                <p:cTn id="24" presetID="10" presetClass="entr" presetSubtype="0"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7" grpId="0"/>
      <p:bldP spid="5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791398" y="2351071"/>
            <a:ext cx="2050552" cy="3088404"/>
            <a:chOff x="791398" y="2351071"/>
            <a:chExt cx="2050552" cy="3088404"/>
          </a:xfrm>
        </p:grpSpPr>
        <p:sp>
          <p:nvSpPr>
            <p:cNvPr id="28" name="i$liḋe-Rounded Rectangle 27"/>
            <p:cNvSpPr/>
            <p:nvPr/>
          </p:nvSpPr>
          <p:spPr>
            <a:xfrm>
              <a:off x="874712" y="2351071"/>
              <a:ext cx="1883925" cy="3088404"/>
            </a:xfrm>
            <a:prstGeom prst="roundRect">
              <a:avLst>
                <a:gd name="adj" fmla="val 3485"/>
              </a:avLst>
            </a:prstGeom>
            <a:gradFill>
              <a:gsLst>
                <a:gs pos="0">
                  <a:srgbClr val="D59430"/>
                </a:gs>
                <a:gs pos="33000">
                  <a:srgbClr val="F8E79A"/>
                </a:gs>
                <a:gs pos="69000">
                  <a:srgbClr val="E4BB6D"/>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216000" bIns="216000" anchor="t" anchorCtr="1">
              <a:normAutofit/>
            </a:bodyPr>
            <a:lstStyle/>
            <a:p>
              <a:pPr algn="ctr"/>
              <a:endParaRPr lang="zh-CN" altLang="en-US" sz="1200" i="1" dirty="0">
                <a:solidFill>
                  <a:schemeClr val="tx1">
                    <a:lumMod val="75000"/>
                    <a:lumOff val="25000"/>
                  </a:schemeClr>
                </a:solidFill>
                <a:latin typeface="Century Gothic" panose="020B0502020202020204" pitchFamily="34" charset="0"/>
              </a:endParaRPr>
            </a:p>
          </p:txBody>
        </p:sp>
        <p:sp>
          <p:nvSpPr>
            <p:cNvPr id="29" name="i$liḋe-Freeform 28"/>
            <p:cNvSpPr/>
            <p:nvPr/>
          </p:nvSpPr>
          <p:spPr>
            <a:xfrm>
              <a:off x="874712" y="3123172"/>
              <a:ext cx="1883925" cy="2316303"/>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chemeClr val="tx1">
                <a:lumMod val="85000"/>
                <a:lumOff val="15000"/>
              </a:schemeClr>
            </a:solidFill>
            <a:ln>
              <a:noFill/>
            </a:ln>
            <a:effectLst>
              <a:outerShdw dist="25400" dir="16200000" sx="101000" sy="101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30" name="îṣļîḑé-文本框 63"/>
            <p:cNvSpPr txBox="1"/>
            <p:nvPr/>
          </p:nvSpPr>
          <p:spPr>
            <a:xfrm>
              <a:off x="1501329" y="2889280"/>
              <a:ext cx="630691" cy="591071"/>
            </a:xfrm>
            <a:prstGeom prst="rect">
              <a:avLst/>
            </a:prstGeom>
            <a:noFill/>
          </p:spPr>
          <p:txBody>
            <a:bodyPr wrap="none">
              <a:normAutofit/>
            </a:bodyPr>
            <a:lstStyle/>
            <a:p>
              <a:pPr algn="ctr"/>
              <a:r>
                <a:rPr lang="en-US" sz="2800" i="1">
                  <a:solidFill>
                    <a:schemeClr val="tx1">
                      <a:lumMod val="75000"/>
                      <a:lumOff val="25000"/>
                    </a:schemeClr>
                  </a:solidFill>
                  <a:latin typeface="Century Gothic" panose="020B0502020202020204" pitchFamily="34" charset="0"/>
                </a:rPr>
                <a:t>01</a:t>
              </a:r>
              <a:endParaRPr lang="en-US" sz="2800" i="1">
                <a:solidFill>
                  <a:schemeClr val="tx1">
                    <a:lumMod val="75000"/>
                    <a:lumOff val="25000"/>
                  </a:schemeClr>
                </a:solidFill>
                <a:latin typeface="Century Gothic" panose="020B0502020202020204" pitchFamily="34" charset="0"/>
              </a:endParaRPr>
            </a:p>
          </p:txBody>
        </p:sp>
        <p:sp>
          <p:nvSpPr>
            <p:cNvPr id="32" name="îṣļîḑé-Freeform 31"/>
            <p:cNvSpPr/>
            <p:nvPr/>
          </p:nvSpPr>
          <p:spPr>
            <a:xfrm>
              <a:off x="1589551" y="4777373"/>
              <a:ext cx="454246" cy="44053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gradFill>
              <a:gsLst>
                <a:gs pos="0">
                  <a:srgbClr val="E5B77C"/>
                </a:gs>
                <a:gs pos="100000">
                  <a:srgbClr val="955C12"/>
                </a:gs>
              </a:gsLst>
              <a:lin ang="5400000" scaled="1"/>
            </a:gradFill>
            <a:ln w="12700">
              <a:miter lim="400000"/>
            </a:ln>
            <a:effectLst/>
          </p:spPr>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34" name="矩形 33"/>
            <p:cNvSpPr/>
            <p:nvPr/>
          </p:nvSpPr>
          <p:spPr>
            <a:xfrm>
              <a:off x="999022" y="3761645"/>
              <a:ext cx="1674932" cy="819455"/>
            </a:xfrm>
            <a:prstGeom prst="rect">
              <a:avLst/>
            </a:prstGeom>
          </p:spPr>
          <p:txBody>
            <a:bodyPr wrap="square">
              <a:spAutoFit/>
              <a:scene3d>
                <a:camera prst="orthographicFront"/>
                <a:lightRig rig="threePt" dir="t"/>
              </a:scene3d>
              <a:sp3d contourW="12700"/>
            </a:bodyPr>
            <a:lstStyle/>
            <a:p>
              <a:pPr algn="ctr">
                <a:lnSpc>
                  <a:spcPct val="150000"/>
                </a:lnSpc>
              </a:pPr>
              <a:r>
                <a:rPr lang="zh-CN" altLang="en-US" sz="1050" dirty="0">
                  <a:gradFill>
                    <a:gsLst>
                      <a:gs pos="0">
                        <a:srgbClr val="EEBE81">
                          <a:alpha val="95000"/>
                        </a:srgbClr>
                      </a:gs>
                      <a:gs pos="100000">
                        <a:srgbClr val="A36A1E">
                          <a:alpha val="95000"/>
                        </a:srgbClr>
                      </a:gs>
                    </a:gsLst>
                    <a:lin ang="5400000" scaled="1"/>
                  </a:gradFill>
                  <a:latin typeface="+mn-ea"/>
                </a:rPr>
                <a:t>用户可以在投影仪或者计算机上进行演示也可以将演示文稿打印出来制作</a:t>
              </a:r>
              <a:endParaRPr lang="zh-CN" altLang="en-US" sz="1050" dirty="0">
                <a:gradFill>
                  <a:gsLst>
                    <a:gs pos="0">
                      <a:srgbClr val="EEBE81">
                        <a:alpha val="95000"/>
                      </a:srgbClr>
                    </a:gs>
                    <a:gs pos="100000">
                      <a:srgbClr val="A36A1E">
                        <a:alpha val="95000"/>
                      </a:srgbClr>
                    </a:gs>
                  </a:gsLst>
                  <a:lin ang="5400000" scaled="1"/>
                </a:gradFill>
                <a:latin typeface="+mn-ea"/>
              </a:endParaRPr>
            </a:p>
          </p:txBody>
        </p:sp>
        <p:sp>
          <p:nvSpPr>
            <p:cNvPr id="35" name="矩形 34"/>
            <p:cNvSpPr/>
            <p:nvPr/>
          </p:nvSpPr>
          <p:spPr>
            <a:xfrm>
              <a:off x="791398" y="2512838"/>
              <a:ext cx="205055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标题文字添加</a:t>
              </a:r>
              <a:endParaRPr lang="zh-CN" altLang="en-US" sz="1600" b="1" dirty="0">
                <a:solidFill>
                  <a:schemeClr val="tx1">
                    <a:lumMod val="75000"/>
                    <a:lumOff val="25000"/>
                  </a:schemeClr>
                </a:solidFill>
                <a:latin typeface="+mn-ea"/>
              </a:endParaRPr>
            </a:p>
          </p:txBody>
        </p:sp>
      </p:grpSp>
      <p:grpSp>
        <p:nvGrpSpPr>
          <p:cNvPr id="54" name="组合 53"/>
          <p:cNvGrpSpPr/>
          <p:nvPr/>
        </p:nvGrpSpPr>
        <p:grpSpPr>
          <a:xfrm>
            <a:off x="2925264" y="2351071"/>
            <a:ext cx="2050552" cy="3088404"/>
            <a:chOff x="2925264" y="2351071"/>
            <a:chExt cx="2050552" cy="3088404"/>
          </a:xfrm>
        </p:grpSpPr>
        <p:sp>
          <p:nvSpPr>
            <p:cNvPr id="23" name="îṣļîḑé-Rounded Rectangle 22"/>
            <p:cNvSpPr/>
            <p:nvPr/>
          </p:nvSpPr>
          <p:spPr>
            <a:xfrm>
              <a:off x="3014375" y="2351071"/>
              <a:ext cx="1883925" cy="3088404"/>
            </a:xfrm>
            <a:prstGeom prst="roundRect">
              <a:avLst>
                <a:gd name="adj" fmla="val 3485"/>
              </a:avLst>
            </a:prstGeom>
            <a:gradFill>
              <a:gsLst>
                <a:gs pos="0">
                  <a:srgbClr val="D59430"/>
                </a:gs>
                <a:gs pos="33000">
                  <a:srgbClr val="F8E79A"/>
                </a:gs>
                <a:gs pos="69000">
                  <a:srgbClr val="E4BB6D"/>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216000" bIns="216000" anchor="t" anchorCtr="1">
              <a:normAutofit/>
            </a:bodyPr>
            <a:lstStyle/>
            <a:p>
              <a:pPr algn="ctr"/>
              <a:endParaRPr lang="zh-CN" altLang="en-US" sz="1200" i="1" dirty="0">
                <a:solidFill>
                  <a:schemeClr val="tx1">
                    <a:lumMod val="75000"/>
                    <a:lumOff val="25000"/>
                  </a:schemeClr>
                </a:solidFill>
                <a:latin typeface="Century Gothic" panose="020B0502020202020204" pitchFamily="34" charset="0"/>
              </a:endParaRPr>
            </a:p>
          </p:txBody>
        </p:sp>
        <p:sp>
          <p:nvSpPr>
            <p:cNvPr id="24" name="îṣļîḑé-Freeform 23"/>
            <p:cNvSpPr/>
            <p:nvPr/>
          </p:nvSpPr>
          <p:spPr>
            <a:xfrm>
              <a:off x="3014375" y="3123172"/>
              <a:ext cx="1883925" cy="2316303"/>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chemeClr val="tx1">
                <a:lumMod val="85000"/>
                <a:lumOff val="15000"/>
              </a:schemeClr>
            </a:solidFill>
            <a:ln>
              <a:noFill/>
            </a:ln>
            <a:effectLst>
              <a:outerShdw dist="25400" dir="16200000" sx="101000" sy="101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25" name="îṣļîḑé-文本框 58"/>
            <p:cNvSpPr txBox="1"/>
            <p:nvPr/>
          </p:nvSpPr>
          <p:spPr>
            <a:xfrm>
              <a:off x="3640992" y="2889280"/>
              <a:ext cx="630691" cy="591071"/>
            </a:xfrm>
            <a:prstGeom prst="rect">
              <a:avLst/>
            </a:prstGeom>
            <a:noFill/>
          </p:spPr>
          <p:txBody>
            <a:bodyPr wrap="none">
              <a:normAutofit/>
            </a:bodyPr>
            <a:lstStyle/>
            <a:p>
              <a:pPr algn="ctr"/>
              <a:r>
                <a:rPr lang="en-US" sz="2800" i="1">
                  <a:solidFill>
                    <a:schemeClr val="tx1">
                      <a:lumMod val="75000"/>
                      <a:lumOff val="25000"/>
                    </a:schemeClr>
                  </a:solidFill>
                  <a:latin typeface="Century Gothic" panose="020B0502020202020204" pitchFamily="34" charset="0"/>
                </a:rPr>
                <a:t>02</a:t>
              </a:r>
              <a:endParaRPr lang="en-US" sz="2800" i="1">
                <a:solidFill>
                  <a:schemeClr val="tx1">
                    <a:lumMod val="75000"/>
                    <a:lumOff val="25000"/>
                  </a:schemeClr>
                </a:solidFill>
                <a:latin typeface="Century Gothic" panose="020B0502020202020204" pitchFamily="34" charset="0"/>
              </a:endParaRPr>
            </a:p>
          </p:txBody>
        </p:sp>
        <p:sp>
          <p:nvSpPr>
            <p:cNvPr id="27" name="îṣļîḑé-Freeform 26"/>
            <p:cNvSpPr/>
            <p:nvPr/>
          </p:nvSpPr>
          <p:spPr>
            <a:xfrm>
              <a:off x="3722983" y="4817915"/>
              <a:ext cx="466708" cy="370329"/>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gradFill>
              <a:gsLst>
                <a:gs pos="0">
                  <a:srgbClr val="E5B77C"/>
                </a:gs>
                <a:gs pos="100000">
                  <a:srgbClr val="955C12"/>
                </a:gs>
              </a:gsLst>
              <a:lin ang="5400000" scaled="1"/>
            </a:gradFill>
            <a:ln w="12700">
              <a:miter lim="400000"/>
            </a:ln>
          </p:spPr>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36" name="矩形 35"/>
            <p:cNvSpPr/>
            <p:nvPr/>
          </p:nvSpPr>
          <p:spPr>
            <a:xfrm>
              <a:off x="2925264" y="2512838"/>
              <a:ext cx="205055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标题文字添加</a:t>
              </a:r>
              <a:endParaRPr lang="zh-CN" altLang="en-US" sz="1600" b="1" dirty="0">
                <a:solidFill>
                  <a:schemeClr val="tx1">
                    <a:lumMod val="75000"/>
                    <a:lumOff val="25000"/>
                  </a:schemeClr>
                </a:solidFill>
                <a:latin typeface="+mn-ea"/>
              </a:endParaRPr>
            </a:p>
          </p:txBody>
        </p:sp>
        <p:sp>
          <p:nvSpPr>
            <p:cNvPr id="40" name="矩形 39"/>
            <p:cNvSpPr/>
            <p:nvPr/>
          </p:nvSpPr>
          <p:spPr>
            <a:xfrm>
              <a:off x="3117502" y="3761645"/>
              <a:ext cx="1674932" cy="819455"/>
            </a:xfrm>
            <a:prstGeom prst="rect">
              <a:avLst/>
            </a:prstGeom>
          </p:spPr>
          <p:txBody>
            <a:bodyPr wrap="square">
              <a:spAutoFit/>
              <a:scene3d>
                <a:camera prst="orthographicFront"/>
                <a:lightRig rig="threePt" dir="t"/>
              </a:scene3d>
              <a:sp3d contourW="12700"/>
            </a:bodyPr>
            <a:lstStyle/>
            <a:p>
              <a:pPr algn="ctr">
                <a:lnSpc>
                  <a:spcPct val="150000"/>
                </a:lnSpc>
              </a:pPr>
              <a:r>
                <a:rPr lang="zh-CN" altLang="en-US" sz="1050" dirty="0">
                  <a:gradFill>
                    <a:gsLst>
                      <a:gs pos="0">
                        <a:srgbClr val="EEBE81">
                          <a:alpha val="95000"/>
                        </a:srgbClr>
                      </a:gs>
                      <a:gs pos="100000">
                        <a:srgbClr val="A36A1E">
                          <a:alpha val="95000"/>
                        </a:srgbClr>
                      </a:gs>
                    </a:gsLst>
                    <a:lin ang="5400000" scaled="1"/>
                  </a:gradFill>
                  <a:latin typeface="+mn-ea"/>
                </a:rPr>
                <a:t>用户可以在投影仪或者计算机上进行演示也可以将演示文稿打印出来制作</a:t>
              </a:r>
              <a:endParaRPr lang="zh-CN" altLang="en-US" sz="1050" dirty="0">
                <a:gradFill>
                  <a:gsLst>
                    <a:gs pos="0">
                      <a:srgbClr val="EEBE81">
                        <a:alpha val="95000"/>
                      </a:srgbClr>
                    </a:gs>
                    <a:gs pos="100000">
                      <a:srgbClr val="A36A1E">
                        <a:alpha val="95000"/>
                      </a:srgbClr>
                    </a:gs>
                  </a:gsLst>
                  <a:lin ang="5400000" scaled="1"/>
                </a:gradFill>
                <a:latin typeface="+mn-ea"/>
              </a:endParaRPr>
            </a:p>
          </p:txBody>
        </p:sp>
      </p:grpSp>
      <p:grpSp>
        <p:nvGrpSpPr>
          <p:cNvPr id="55" name="组合 54"/>
          <p:cNvGrpSpPr/>
          <p:nvPr/>
        </p:nvGrpSpPr>
        <p:grpSpPr>
          <a:xfrm>
            <a:off x="5059130" y="2351071"/>
            <a:ext cx="2050552" cy="3088404"/>
            <a:chOff x="5059130" y="2351071"/>
            <a:chExt cx="2050552" cy="3088404"/>
          </a:xfrm>
        </p:grpSpPr>
        <p:sp>
          <p:nvSpPr>
            <p:cNvPr id="18" name="îṣļîḑé-Rounded Rectangle 17"/>
            <p:cNvSpPr/>
            <p:nvPr/>
          </p:nvSpPr>
          <p:spPr>
            <a:xfrm>
              <a:off x="5154038" y="2351071"/>
              <a:ext cx="1883925" cy="3088404"/>
            </a:xfrm>
            <a:prstGeom prst="roundRect">
              <a:avLst>
                <a:gd name="adj" fmla="val 3485"/>
              </a:avLst>
            </a:prstGeom>
            <a:gradFill>
              <a:gsLst>
                <a:gs pos="0">
                  <a:srgbClr val="D59430"/>
                </a:gs>
                <a:gs pos="33000">
                  <a:srgbClr val="F8E79A"/>
                </a:gs>
                <a:gs pos="69000">
                  <a:srgbClr val="E4BB6D"/>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216000" bIns="216000" anchor="t" anchorCtr="1">
              <a:normAutofit/>
            </a:bodyPr>
            <a:lstStyle/>
            <a:p>
              <a:pPr algn="ctr"/>
              <a:endParaRPr lang="zh-CN" altLang="en-US" sz="1200" i="1" dirty="0">
                <a:solidFill>
                  <a:schemeClr val="tx1">
                    <a:lumMod val="75000"/>
                    <a:lumOff val="25000"/>
                  </a:schemeClr>
                </a:solidFill>
                <a:latin typeface="Century Gothic" panose="020B0502020202020204" pitchFamily="34" charset="0"/>
              </a:endParaRPr>
            </a:p>
          </p:txBody>
        </p:sp>
        <p:sp>
          <p:nvSpPr>
            <p:cNvPr id="19" name="îṣļîḑé-Freeform 18"/>
            <p:cNvSpPr/>
            <p:nvPr/>
          </p:nvSpPr>
          <p:spPr>
            <a:xfrm>
              <a:off x="5154038" y="3123172"/>
              <a:ext cx="1883925" cy="2316303"/>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chemeClr val="tx1">
                <a:lumMod val="85000"/>
                <a:lumOff val="15000"/>
              </a:schemeClr>
            </a:solidFill>
            <a:ln>
              <a:noFill/>
            </a:ln>
            <a:effectLst>
              <a:outerShdw dist="25400" dir="16200000" sx="101000" sy="101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20" name="îṣļîḑé-文本框 53"/>
            <p:cNvSpPr txBox="1"/>
            <p:nvPr/>
          </p:nvSpPr>
          <p:spPr>
            <a:xfrm>
              <a:off x="5780656" y="2889280"/>
              <a:ext cx="630690" cy="591071"/>
            </a:xfrm>
            <a:prstGeom prst="rect">
              <a:avLst/>
            </a:prstGeom>
            <a:noFill/>
          </p:spPr>
          <p:txBody>
            <a:bodyPr wrap="none">
              <a:normAutofit/>
            </a:bodyPr>
            <a:lstStyle/>
            <a:p>
              <a:pPr algn="ctr"/>
              <a:r>
                <a:rPr lang="en-US" sz="2800" i="1">
                  <a:solidFill>
                    <a:schemeClr val="tx1">
                      <a:lumMod val="75000"/>
                      <a:lumOff val="25000"/>
                    </a:schemeClr>
                  </a:solidFill>
                  <a:latin typeface="Century Gothic" panose="020B0502020202020204" pitchFamily="34" charset="0"/>
                </a:rPr>
                <a:t>03</a:t>
              </a:r>
              <a:endParaRPr lang="en-US" sz="2800" i="1">
                <a:solidFill>
                  <a:schemeClr val="tx1">
                    <a:lumMod val="75000"/>
                    <a:lumOff val="25000"/>
                  </a:schemeClr>
                </a:solidFill>
                <a:latin typeface="Century Gothic" panose="020B0502020202020204" pitchFamily="34" charset="0"/>
              </a:endParaRPr>
            </a:p>
          </p:txBody>
        </p:sp>
        <p:sp>
          <p:nvSpPr>
            <p:cNvPr id="22" name="íṩľíḍè-Freeform 21"/>
            <p:cNvSpPr/>
            <p:nvPr/>
          </p:nvSpPr>
          <p:spPr>
            <a:xfrm>
              <a:off x="5904193" y="4816928"/>
              <a:ext cx="383614" cy="37203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gradFill>
              <a:gsLst>
                <a:gs pos="0">
                  <a:srgbClr val="E5B77C"/>
                </a:gs>
                <a:gs pos="100000">
                  <a:srgbClr val="955C12"/>
                </a:gs>
              </a:gsLst>
              <a:lin ang="5400000" scaled="1"/>
            </a:gradFill>
            <a:ln w="12700">
              <a:miter lim="400000"/>
            </a:ln>
          </p:spPr>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37" name="矩形 36"/>
            <p:cNvSpPr/>
            <p:nvPr/>
          </p:nvSpPr>
          <p:spPr>
            <a:xfrm>
              <a:off x="5059130" y="2512838"/>
              <a:ext cx="205055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标题文字添加</a:t>
              </a:r>
              <a:endParaRPr lang="zh-CN" altLang="en-US" sz="1600" b="1" dirty="0">
                <a:solidFill>
                  <a:schemeClr val="tx1">
                    <a:lumMod val="75000"/>
                    <a:lumOff val="25000"/>
                  </a:schemeClr>
                </a:solidFill>
                <a:latin typeface="+mn-ea"/>
              </a:endParaRPr>
            </a:p>
          </p:txBody>
        </p:sp>
        <p:sp>
          <p:nvSpPr>
            <p:cNvPr id="41" name="矩形 40"/>
            <p:cNvSpPr/>
            <p:nvPr/>
          </p:nvSpPr>
          <p:spPr>
            <a:xfrm>
              <a:off x="5235981" y="3761645"/>
              <a:ext cx="1674934" cy="819455"/>
            </a:xfrm>
            <a:prstGeom prst="rect">
              <a:avLst/>
            </a:prstGeom>
          </p:spPr>
          <p:txBody>
            <a:bodyPr wrap="square">
              <a:spAutoFit/>
              <a:scene3d>
                <a:camera prst="orthographicFront"/>
                <a:lightRig rig="threePt" dir="t"/>
              </a:scene3d>
              <a:sp3d contourW="12700"/>
            </a:bodyPr>
            <a:lstStyle/>
            <a:p>
              <a:pPr algn="ctr">
                <a:lnSpc>
                  <a:spcPct val="150000"/>
                </a:lnSpc>
              </a:pPr>
              <a:r>
                <a:rPr lang="zh-CN" altLang="en-US" sz="1050" dirty="0">
                  <a:gradFill>
                    <a:gsLst>
                      <a:gs pos="0">
                        <a:srgbClr val="EEBE81">
                          <a:alpha val="95000"/>
                        </a:srgbClr>
                      </a:gs>
                      <a:gs pos="100000">
                        <a:srgbClr val="A36A1E">
                          <a:alpha val="95000"/>
                        </a:srgbClr>
                      </a:gs>
                    </a:gsLst>
                    <a:lin ang="5400000" scaled="1"/>
                  </a:gradFill>
                  <a:latin typeface="+mn-ea"/>
                </a:rPr>
                <a:t>用户可以在投影仪或者计算机上进行演示也可以将演示文稿打印出来制作</a:t>
              </a:r>
              <a:endParaRPr lang="zh-CN" altLang="en-US" sz="1050" dirty="0">
                <a:gradFill>
                  <a:gsLst>
                    <a:gs pos="0">
                      <a:srgbClr val="EEBE81">
                        <a:alpha val="95000"/>
                      </a:srgbClr>
                    </a:gs>
                    <a:gs pos="100000">
                      <a:srgbClr val="A36A1E">
                        <a:alpha val="95000"/>
                      </a:srgbClr>
                    </a:gs>
                  </a:gsLst>
                  <a:lin ang="5400000" scaled="1"/>
                </a:gradFill>
                <a:latin typeface="+mn-ea"/>
              </a:endParaRPr>
            </a:p>
          </p:txBody>
        </p:sp>
      </p:grpSp>
      <p:grpSp>
        <p:nvGrpSpPr>
          <p:cNvPr id="56" name="组合 55"/>
          <p:cNvGrpSpPr/>
          <p:nvPr/>
        </p:nvGrpSpPr>
        <p:grpSpPr>
          <a:xfrm>
            <a:off x="7192996" y="2351071"/>
            <a:ext cx="2050552" cy="3088404"/>
            <a:chOff x="7192996" y="2351071"/>
            <a:chExt cx="2050552" cy="3088404"/>
          </a:xfrm>
        </p:grpSpPr>
        <p:sp>
          <p:nvSpPr>
            <p:cNvPr id="13" name="íṩľíḍè-Rounded Rectangle 12"/>
            <p:cNvSpPr/>
            <p:nvPr/>
          </p:nvSpPr>
          <p:spPr>
            <a:xfrm>
              <a:off x="7293701" y="2351071"/>
              <a:ext cx="1883925" cy="3088404"/>
            </a:xfrm>
            <a:prstGeom prst="roundRect">
              <a:avLst>
                <a:gd name="adj" fmla="val 3485"/>
              </a:avLst>
            </a:prstGeom>
            <a:gradFill>
              <a:gsLst>
                <a:gs pos="0">
                  <a:srgbClr val="D59430"/>
                </a:gs>
                <a:gs pos="33000">
                  <a:srgbClr val="F8E79A"/>
                </a:gs>
                <a:gs pos="69000">
                  <a:srgbClr val="E4BB6D"/>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216000" bIns="216000" anchor="t" anchorCtr="1">
              <a:normAutofit/>
            </a:bodyPr>
            <a:lstStyle/>
            <a:p>
              <a:pPr algn="ctr"/>
              <a:endParaRPr lang="zh-CN" altLang="en-US" sz="1200" i="1" dirty="0">
                <a:solidFill>
                  <a:schemeClr val="tx1">
                    <a:lumMod val="75000"/>
                    <a:lumOff val="25000"/>
                  </a:schemeClr>
                </a:solidFill>
                <a:latin typeface="Century Gothic" panose="020B0502020202020204" pitchFamily="34" charset="0"/>
              </a:endParaRPr>
            </a:p>
          </p:txBody>
        </p:sp>
        <p:sp>
          <p:nvSpPr>
            <p:cNvPr id="14" name="íṩľíḍè-Freeform 13"/>
            <p:cNvSpPr/>
            <p:nvPr/>
          </p:nvSpPr>
          <p:spPr>
            <a:xfrm>
              <a:off x="7293701" y="3123172"/>
              <a:ext cx="1883925" cy="2316303"/>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chemeClr val="tx1">
                <a:lumMod val="85000"/>
                <a:lumOff val="15000"/>
              </a:schemeClr>
            </a:solidFill>
            <a:ln>
              <a:noFill/>
            </a:ln>
            <a:effectLst>
              <a:outerShdw dist="25400" dir="16200000" sx="101000" sy="101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15" name="íṩľíḍè-文本框 48"/>
            <p:cNvSpPr txBox="1"/>
            <p:nvPr/>
          </p:nvSpPr>
          <p:spPr>
            <a:xfrm>
              <a:off x="7920319" y="2889280"/>
              <a:ext cx="630690" cy="591071"/>
            </a:xfrm>
            <a:prstGeom prst="rect">
              <a:avLst/>
            </a:prstGeom>
            <a:noFill/>
          </p:spPr>
          <p:txBody>
            <a:bodyPr wrap="none">
              <a:normAutofit/>
            </a:bodyPr>
            <a:lstStyle/>
            <a:p>
              <a:pPr algn="ctr"/>
              <a:r>
                <a:rPr lang="en-US" sz="2800" i="1">
                  <a:solidFill>
                    <a:schemeClr val="tx1">
                      <a:lumMod val="75000"/>
                      <a:lumOff val="25000"/>
                    </a:schemeClr>
                  </a:solidFill>
                  <a:latin typeface="Century Gothic" panose="020B0502020202020204" pitchFamily="34" charset="0"/>
                </a:rPr>
                <a:t>04</a:t>
              </a:r>
              <a:endParaRPr lang="en-US" sz="2800" i="1">
                <a:solidFill>
                  <a:schemeClr val="tx1">
                    <a:lumMod val="75000"/>
                    <a:lumOff val="25000"/>
                  </a:schemeClr>
                </a:solidFill>
                <a:latin typeface="Century Gothic" panose="020B0502020202020204" pitchFamily="34" charset="0"/>
              </a:endParaRPr>
            </a:p>
          </p:txBody>
        </p:sp>
        <p:sp>
          <p:nvSpPr>
            <p:cNvPr id="17" name="íṩľíḍè-Freeform 16"/>
            <p:cNvSpPr/>
            <p:nvPr/>
          </p:nvSpPr>
          <p:spPr>
            <a:xfrm>
              <a:off x="8043984" y="4816206"/>
              <a:ext cx="383359" cy="37203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gradFill>
              <a:gsLst>
                <a:gs pos="0">
                  <a:srgbClr val="E5B77C"/>
                </a:gs>
                <a:gs pos="100000">
                  <a:srgbClr val="955C12"/>
                </a:gs>
              </a:gsLst>
              <a:lin ang="5400000" scaled="1"/>
            </a:gradFill>
            <a:ln w="12700">
              <a:miter lim="400000"/>
            </a:ln>
          </p:spPr>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38" name="矩形 37"/>
            <p:cNvSpPr/>
            <p:nvPr/>
          </p:nvSpPr>
          <p:spPr>
            <a:xfrm>
              <a:off x="7192996" y="2512838"/>
              <a:ext cx="205055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标题文字添加</a:t>
              </a:r>
              <a:endParaRPr lang="zh-CN" altLang="en-US" sz="1600" b="1" dirty="0">
                <a:solidFill>
                  <a:schemeClr val="tx1">
                    <a:lumMod val="75000"/>
                    <a:lumOff val="25000"/>
                  </a:schemeClr>
                </a:solidFill>
                <a:latin typeface="+mn-ea"/>
              </a:endParaRPr>
            </a:p>
          </p:txBody>
        </p:sp>
        <p:sp>
          <p:nvSpPr>
            <p:cNvPr id="42" name="矩形 41"/>
            <p:cNvSpPr/>
            <p:nvPr/>
          </p:nvSpPr>
          <p:spPr>
            <a:xfrm>
              <a:off x="7341456" y="3761645"/>
              <a:ext cx="1700944" cy="819455"/>
            </a:xfrm>
            <a:prstGeom prst="rect">
              <a:avLst/>
            </a:prstGeom>
          </p:spPr>
          <p:txBody>
            <a:bodyPr wrap="square">
              <a:spAutoFit/>
              <a:scene3d>
                <a:camera prst="orthographicFront"/>
                <a:lightRig rig="threePt" dir="t"/>
              </a:scene3d>
              <a:sp3d contourW="12700"/>
            </a:bodyPr>
            <a:lstStyle/>
            <a:p>
              <a:pPr algn="ctr">
                <a:lnSpc>
                  <a:spcPct val="150000"/>
                </a:lnSpc>
              </a:pPr>
              <a:r>
                <a:rPr lang="zh-CN" altLang="en-US" sz="1050" dirty="0">
                  <a:gradFill>
                    <a:gsLst>
                      <a:gs pos="0">
                        <a:srgbClr val="EEBE81">
                          <a:alpha val="95000"/>
                        </a:srgbClr>
                      </a:gs>
                      <a:gs pos="100000">
                        <a:srgbClr val="A36A1E">
                          <a:alpha val="95000"/>
                        </a:srgbClr>
                      </a:gs>
                    </a:gsLst>
                    <a:lin ang="5400000" scaled="1"/>
                  </a:gradFill>
                  <a:latin typeface="+mn-ea"/>
                </a:rPr>
                <a:t>用户可以在投影仪或者计算机上进行演示也可以将演示文稿打印出来制作</a:t>
              </a:r>
              <a:endParaRPr lang="zh-CN" altLang="en-US" sz="1050" dirty="0">
                <a:gradFill>
                  <a:gsLst>
                    <a:gs pos="0">
                      <a:srgbClr val="EEBE81">
                        <a:alpha val="95000"/>
                      </a:srgbClr>
                    </a:gs>
                    <a:gs pos="100000">
                      <a:srgbClr val="A36A1E">
                        <a:alpha val="95000"/>
                      </a:srgbClr>
                    </a:gs>
                  </a:gsLst>
                  <a:lin ang="5400000" scaled="1"/>
                </a:gradFill>
                <a:latin typeface="+mn-ea"/>
              </a:endParaRPr>
            </a:p>
          </p:txBody>
        </p:sp>
      </p:grpSp>
      <p:grpSp>
        <p:nvGrpSpPr>
          <p:cNvPr id="57" name="组合 56"/>
          <p:cNvGrpSpPr/>
          <p:nvPr/>
        </p:nvGrpSpPr>
        <p:grpSpPr>
          <a:xfrm>
            <a:off x="9326862" y="2351071"/>
            <a:ext cx="2050552" cy="3088404"/>
            <a:chOff x="9326862" y="2351071"/>
            <a:chExt cx="2050552" cy="3088404"/>
          </a:xfrm>
        </p:grpSpPr>
        <p:sp>
          <p:nvSpPr>
            <p:cNvPr id="8" name="íṩľíḍè-Rounded Rectangle 7"/>
            <p:cNvSpPr/>
            <p:nvPr/>
          </p:nvSpPr>
          <p:spPr>
            <a:xfrm>
              <a:off x="9433363" y="2351071"/>
              <a:ext cx="1883925" cy="3088404"/>
            </a:xfrm>
            <a:prstGeom prst="roundRect">
              <a:avLst>
                <a:gd name="adj" fmla="val 3485"/>
              </a:avLst>
            </a:prstGeom>
            <a:gradFill>
              <a:gsLst>
                <a:gs pos="0">
                  <a:srgbClr val="D59430"/>
                </a:gs>
                <a:gs pos="33000">
                  <a:srgbClr val="F8E79A"/>
                </a:gs>
                <a:gs pos="69000">
                  <a:srgbClr val="E4BB6D"/>
                </a:gs>
                <a:gs pos="100000">
                  <a:srgbClr val="D5943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216000" bIns="216000" anchor="t" anchorCtr="1">
              <a:normAutofit/>
            </a:bodyPr>
            <a:lstStyle/>
            <a:p>
              <a:pPr algn="ctr"/>
              <a:endParaRPr lang="zh-CN" altLang="en-US" sz="1200" i="1" dirty="0">
                <a:solidFill>
                  <a:schemeClr val="tx1">
                    <a:lumMod val="75000"/>
                    <a:lumOff val="25000"/>
                  </a:schemeClr>
                </a:solidFill>
                <a:latin typeface="Century Gothic" panose="020B0502020202020204" pitchFamily="34" charset="0"/>
              </a:endParaRPr>
            </a:p>
          </p:txBody>
        </p:sp>
        <p:sp>
          <p:nvSpPr>
            <p:cNvPr id="9" name="íṩľíḍè-Freeform 8"/>
            <p:cNvSpPr/>
            <p:nvPr/>
          </p:nvSpPr>
          <p:spPr>
            <a:xfrm>
              <a:off x="9433363" y="3123172"/>
              <a:ext cx="1883925" cy="2316303"/>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chemeClr val="tx1">
                <a:lumMod val="85000"/>
                <a:lumOff val="15000"/>
              </a:schemeClr>
            </a:solidFill>
            <a:ln>
              <a:noFill/>
            </a:ln>
            <a:effectLst>
              <a:outerShdw dist="25400" dir="16200000" sx="101000" sy="101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10" name="íṩľíḍè-文本框 43"/>
            <p:cNvSpPr txBox="1"/>
            <p:nvPr/>
          </p:nvSpPr>
          <p:spPr>
            <a:xfrm>
              <a:off x="10059981" y="2889280"/>
              <a:ext cx="630690" cy="591071"/>
            </a:xfrm>
            <a:prstGeom prst="rect">
              <a:avLst/>
            </a:prstGeom>
            <a:noFill/>
          </p:spPr>
          <p:txBody>
            <a:bodyPr wrap="none">
              <a:normAutofit/>
            </a:bodyPr>
            <a:lstStyle/>
            <a:p>
              <a:pPr algn="ctr"/>
              <a:r>
                <a:rPr lang="en-US" sz="2800" i="1" dirty="0">
                  <a:solidFill>
                    <a:schemeClr val="tx1">
                      <a:lumMod val="75000"/>
                      <a:lumOff val="25000"/>
                    </a:schemeClr>
                  </a:solidFill>
                  <a:latin typeface="Century Gothic" panose="020B0502020202020204" pitchFamily="34" charset="0"/>
                </a:rPr>
                <a:t>05</a:t>
              </a:r>
              <a:endParaRPr lang="en-US" sz="2800" i="1" dirty="0">
                <a:solidFill>
                  <a:schemeClr val="tx1">
                    <a:lumMod val="75000"/>
                    <a:lumOff val="25000"/>
                  </a:schemeClr>
                </a:solidFill>
                <a:latin typeface="Century Gothic" panose="020B0502020202020204" pitchFamily="34" charset="0"/>
              </a:endParaRPr>
            </a:p>
          </p:txBody>
        </p:sp>
        <p:sp>
          <p:nvSpPr>
            <p:cNvPr id="12" name="íṩľíḍè-Freeform 11"/>
            <p:cNvSpPr/>
            <p:nvPr/>
          </p:nvSpPr>
          <p:spPr>
            <a:xfrm>
              <a:off x="10183646" y="4811463"/>
              <a:ext cx="383359" cy="381523"/>
            </a:xfrm>
            <a:custGeom>
              <a:avLst/>
              <a:gdLst>
                <a:gd name="connsiteX0" fmla="*/ 173038 w 331788"/>
                <a:gd name="connsiteY0" fmla="*/ 204788 h 330200"/>
                <a:gd name="connsiteX1" fmla="*/ 185738 w 331788"/>
                <a:gd name="connsiteY1" fmla="*/ 215901 h 330200"/>
                <a:gd name="connsiteX2" fmla="*/ 173038 w 331788"/>
                <a:gd name="connsiteY2" fmla="*/ 227014 h 330200"/>
                <a:gd name="connsiteX3" fmla="*/ 160338 w 331788"/>
                <a:gd name="connsiteY3" fmla="*/ 215901 h 330200"/>
                <a:gd name="connsiteX4" fmla="*/ 173038 w 331788"/>
                <a:gd name="connsiteY4" fmla="*/ 204788 h 330200"/>
                <a:gd name="connsiteX5" fmla="*/ 169690 w 331788"/>
                <a:gd name="connsiteY5" fmla="*/ 184150 h 330200"/>
                <a:gd name="connsiteX6" fmla="*/ 165860 w 331788"/>
                <a:gd name="connsiteY6" fmla="*/ 188084 h 330200"/>
                <a:gd name="connsiteX7" fmla="*/ 165860 w 331788"/>
                <a:gd name="connsiteY7" fmla="*/ 192019 h 330200"/>
                <a:gd name="connsiteX8" fmla="*/ 160752 w 331788"/>
                <a:gd name="connsiteY8" fmla="*/ 194642 h 330200"/>
                <a:gd name="connsiteX9" fmla="*/ 158198 w 331788"/>
                <a:gd name="connsiteY9" fmla="*/ 192019 h 330200"/>
                <a:gd name="connsiteX10" fmla="*/ 154367 w 331788"/>
                <a:gd name="connsiteY10" fmla="*/ 192019 h 330200"/>
                <a:gd name="connsiteX11" fmla="*/ 149260 w 331788"/>
                <a:gd name="connsiteY11" fmla="*/ 197264 h 330200"/>
                <a:gd name="connsiteX12" fmla="*/ 149260 w 331788"/>
                <a:gd name="connsiteY12" fmla="*/ 201199 h 330200"/>
                <a:gd name="connsiteX13" fmla="*/ 153091 w 331788"/>
                <a:gd name="connsiteY13" fmla="*/ 203821 h 330200"/>
                <a:gd name="connsiteX14" fmla="*/ 150537 w 331788"/>
                <a:gd name="connsiteY14" fmla="*/ 211690 h 330200"/>
                <a:gd name="connsiteX15" fmla="*/ 145429 w 331788"/>
                <a:gd name="connsiteY15" fmla="*/ 211690 h 330200"/>
                <a:gd name="connsiteX16" fmla="*/ 142875 w 331788"/>
                <a:gd name="connsiteY16" fmla="*/ 211690 h 330200"/>
                <a:gd name="connsiteX17" fmla="*/ 142875 w 331788"/>
                <a:gd name="connsiteY17" fmla="*/ 219558 h 330200"/>
                <a:gd name="connsiteX18" fmla="*/ 145429 w 331788"/>
                <a:gd name="connsiteY18" fmla="*/ 222181 h 330200"/>
                <a:gd name="connsiteX19" fmla="*/ 150537 w 331788"/>
                <a:gd name="connsiteY19" fmla="*/ 222181 h 330200"/>
                <a:gd name="connsiteX20" fmla="*/ 153091 w 331788"/>
                <a:gd name="connsiteY20" fmla="*/ 227427 h 330200"/>
                <a:gd name="connsiteX21" fmla="*/ 149260 w 331788"/>
                <a:gd name="connsiteY21" fmla="*/ 231361 h 330200"/>
                <a:gd name="connsiteX22" fmla="*/ 149260 w 331788"/>
                <a:gd name="connsiteY22" fmla="*/ 235295 h 330200"/>
                <a:gd name="connsiteX23" fmla="*/ 154367 w 331788"/>
                <a:gd name="connsiteY23" fmla="*/ 239230 h 330200"/>
                <a:gd name="connsiteX24" fmla="*/ 158198 w 331788"/>
                <a:gd name="connsiteY24" fmla="*/ 239230 h 330200"/>
                <a:gd name="connsiteX25" fmla="*/ 160752 w 331788"/>
                <a:gd name="connsiteY25" fmla="*/ 236607 h 330200"/>
                <a:gd name="connsiteX26" fmla="*/ 165860 w 331788"/>
                <a:gd name="connsiteY26" fmla="*/ 239230 h 330200"/>
                <a:gd name="connsiteX27" fmla="*/ 165860 w 331788"/>
                <a:gd name="connsiteY27" fmla="*/ 243164 h 330200"/>
                <a:gd name="connsiteX28" fmla="*/ 169690 w 331788"/>
                <a:gd name="connsiteY28" fmla="*/ 244475 h 330200"/>
                <a:gd name="connsiteX29" fmla="*/ 176075 w 331788"/>
                <a:gd name="connsiteY29" fmla="*/ 244475 h 330200"/>
                <a:gd name="connsiteX30" fmla="*/ 178629 w 331788"/>
                <a:gd name="connsiteY30" fmla="*/ 243164 h 330200"/>
                <a:gd name="connsiteX31" fmla="*/ 178629 w 331788"/>
                <a:gd name="connsiteY31" fmla="*/ 239230 h 330200"/>
                <a:gd name="connsiteX32" fmla="*/ 185013 w 331788"/>
                <a:gd name="connsiteY32" fmla="*/ 236607 h 330200"/>
                <a:gd name="connsiteX33" fmla="*/ 187567 w 331788"/>
                <a:gd name="connsiteY33" fmla="*/ 239230 h 330200"/>
                <a:gd name="connsiteX34" fmla="*/ 191398 w 331788"/>
                <a:gd name="connsiteY34" fmla="*/ 239230 h 330200"/>
                <a:gd name="connsiteX35" fmla="*/ 196506 w 331788"/>
                <a:gd name="connsiteY35" fmla="*/ 233984 h 330200"/>
                <a:gd name="connsiteX36" fmla="*/ 196506 w 331788"/>
                <a:gd name="connsiteY36" fmla="*/ 231361 h 330200"/>
                <a:gd name="connsiteX37" fmla="*/ 192675 w 331788"/>
                <a:gd name="connsiteY37" fmla="*/ 227427 h 330200"/>
                <a:gd name="connsiteX38" fmla="*/ 195229 w 331788"/>
                <a:gd name="connsiteY38" fmla="*/ 222181 h 330200"/>
                <a:gd name="connsiteX39" fmla="*/ 200336 w 331788"/>
                <a:gd name="connsiteY39" fmla="*/ 222181 h 330200"/>
                <a:gd name="connsiteX40" fmla="*/ 201613 w 331788"/>
                <a:gd name="connsiteY40" fmla="*/ 219558 h 330200"/>
                <a:gd name="connsiteX41" fmla="*/ 201613 w 331788"/>
                <a:gd name="connsiteY41" fmla="*/ 211690 h 330200"/>
                <a:gd name="connsiteX42" fmla="*/ 200336 w 331788"/>
                <a:gd name="connsiteY42" fmla="*/ 211690 h 330200"/>
                <a:gd name="connsiteX43" fmla="*/ 195229 w 331788"/>
                <a:gd name="connsiteY43" fmla="*/ 211690 h 330200"/>
                <a:gd name="connsiteX44" fmla="*/ 192675 w 331788"/>
                <a:gd name="connsiteY44" fmla="*/ 203821 h 330200"/>
                <a:gd name="connsiteX45" fmla="*/ 196506 w 331788"/>
                <a:gd name="connsiteY45" fmla="*/ 199887 h 330200"/>
                <a:gd name="connsiteX46" fmla="*/ 196506 w 331788"/>
                <a:gd name="connsiteY46" fmla="*/ 197264 h 330200"/>
                <a:gd name="connsiteX47" fmla="*/ 191398 w 331788"/>
                <a:gd name="connsiteY47" fmla="*/ 192019 h 330200"/>
                <a:gd name="connsiteX48" fmla="*/ 187567 w 331788"/>
                <a:gd name="connsiteY48" fmla="*/ 192019 h 330200"/>
                <a:gd name="connsiteX49" fmla="*/ 185013 w 331788"/>
                <a:gd name="connsiteY49" fmla="*/ 194642 h 330200"/>
                <a:gd name="connsiteX50" fmla="*/ 178629 w 331788"/>
                <a:gd name="connsiteY50" fmla="*/ 192019 h 330200"/>
                <a:gd name="connsiteX51" fmla="*/ 178629 w 331788"/>
                <a:gd name="connsiteY51" fmla="*/ 188084 h 330200"/>
                <a:gd name="connsiteX52" fmla="*/ 176075 w 331788"/>
                <a:gd name="connsiteY52" fmla="*/ 184150 h 330200"/>
                <a:gd name="connsiteX53" fmla="*/ 169690 w 331788"/>
                <a:gd name="connsiteY53" fmla="*/ 184150 h 330200"/>
                <a:gd name="connsiteX54" fmla="*/ 123825 w 331788"/>
                <a:gd name="connsiteY54" fmla="*/ 165100 h 330200"/>
                <a:gd name="connsiteX55" fmla="*/ 123825 w 331788"/>
                <a:gd name="connsiteY55" fmla="*/ 176213 h 330200"/>
                <a:gd name="connsiteX56" fmla="*/ 223838 w 331788"/>
                <a:gd name="connsiteY56" fmla="*/ 176213 h 330200"/>
                <a:gd name="connsiteX57" fmla="*/ 223838 w 331788"/>
                <a:gd name="connsiteY57" fmla="*/ 165100 h 330200"/>
                <a:gd name="connsiteX58" fmla="*/ 123825 w 331788"/>
                <a:gd name="connsiteY58" fmla="*/ 146050 h 330200"/>
                <a:gd name="connsiteX59" fmla="*/ 123825 w 331788"/>
                <a:gd name="connsiteY59" fmla="*/ 155575 h 330200"/>
                <a:gd name="connsiteX60" fmla="*/ 223838 w 331788"/>
                <a:gd name="connsiteY60" fmla="*/ 155575 h 330200"/>
                <a:gd name="connsiteX61" fmla="*/ 223838 w 331788"/>
                <a:gd name="connsiteY61" fmla="*/ 146050 h 330200"/>
                <a:gd name="connsiteX62" fmla="*/ 123825 w 331788"/>
                <a:gd name="connsiteY62" fmla="*/ 131763 h 330200"/>
                <a:gd name="connsiteX63" fmla="*/ 123825 w 331788"/>
                <a:gd name="connsiteY63" fmla="*/ 139701 h 330200"/>
                <a:gd name="connsiteX64" fmla="*/ 166688 w 331788"/>
                <a:gd name="connsiteY64" fmla="*/ 139701 h 330200"/>
                <a:gd name="connsiteX65" fmla="*/ 166688 w 331788"/>
                <a:gd name="connsiteY65" fmla="*/ 131763 h 330200"/>
                <a:gd name="connsiteX66" fmla="*/ 123825 w 331788"/>
                <a:gd name="connsiteY66" fmla="*/ 115888 h 330200"/>
                <a:gd name="connsiteX67" fmla="*/ 123825 w 331788"/>
                <a:gd name="connsiteY67" fmla="*/ 122238 h 330200"/>
                <a:gd name="connsiteX68" fmla="*/ 166688 w 331788"/>
                <a:gd name="connsiteY68" fmla="*/ 122238 h 330200"/>
                <a:gd name="connsiteX69" fmla="*/ 166688 w 331788"/>
                <a:gd name="connsiteY69" fmla="*/ 115888 h 330200"/>
                <a:gd name="connsiteX70" fmla="*/ 179388 w 331788"/>
                <a:gd name="connsiteY70" fmla="*/ 100013 h 330200"/>
                <a:gd name="connsiteX71" fmla="*/ 179388 w 331788"/>
                <a:gd name="connsiteY71" fmla="*/ 139701 h 330200"/>
                <a:gd name="connsiteX72" fmla="*/ 223838 w 331788"/>
                <a:gd name="connsiteY72" fmla="*/ 139701 h 330200"/>
                <a:gd name="connsiteX73" fmla="*/ 223838 w 331788"/>
                <a:gd name="connsiteY73" fmla="*/ 100013 h 330200"/>
                <a:gd name="connsiteX74" fmla="*/ 123825 w 331788"/>
                <a:gd name="connsiteY74" fmla="*/ 100013 h 330200"/>
                <a:gd name="connsiteX75" fmla="*/ 123825 w 331788"/>
                <a:gd name="connsiteY75" fmla="*/ 106363 h 330200"/>
                <a:gd name="connsiteX76" fmla="*/ 166688 w 331788"/>
                <a:gd name="connsiteY76" fmla="*/ 106363 h 330200"/>
                <a:gd name="connsiteX77" fmla="*/ 166688 w 331788"/>
                <a:gd name="connsiteY77" fmla="*/ 100013 h 330200"/>
                <a:gd name="connsiteX78" fmla="*/ 106363 w 331788"/>
                <a:gd name="connsiteY78" fmla="*/ 76200 h 330200"/>
                <a:gd name="connsiteX79" fmla="*/ 238126 w 331788"/>
                <a:gd name="connsiteY79" fmla="*/ 76200 h 330200"/>
                <a:gd name="connsiteX80" fmla="*/ 238126 w 331788"/>
                <a:gd name="connsiteY80" fmla="*/ 254000 h 330200"/>
                <a:gd name="connsiteX81" fmla="*/ 106363 w 331788"/>
                <a:gd name="connsiteY81" fmla="*/ 254000 h 330200"/>
                <a:gd name="connsiteX82" fmla="*/ 103296 w 331788"/>
                <a:gd name="connsiteY82" fmla="*/ 65088 h 330200"/>
                <a:gd name="connsiteX83" fmla="*/ 96838 w 331788"/>
                <a:gd name="connsiteY83" fmla="*/ 71583 h 330200"/>
                <a:gd name="connsiteX84" fmla="*/ 96838 w 331788"/>
                <a:gd name="connsiteY84" fmla="*/ 258619 h 330200"/>
                <a:gd name="connsiteX85" fmla="*/ 103296 w 331788"/>
                <a:gd name="connsiteY85" fmla="*/ 265113 h 330200"/>
                <a:gd name="connsiteX86" fmla="*/ 242781 w 331788"/>
                <a:gd name="connsiteY86" fmla="*/ 265113 h 330200"/>
                <a:gd name="connsiteX87" fmla="*/ 246655 w 331788"/>
                <a:gd name="connsiteY87" fmla="*/ 263814 h 330200"/>
                <a:gd name="connsiteX88" fmla="*/ 247947 w 331788"/>
                <a:gd name="connsiteY88" fmla="*/ 263814 h 330200"/>
                <a:gd name="connsiteX89" fmla="*/ 247947 w 331788"/>
                <a:gd name="connsiteY89" fmla="*/ 262516 h 330200"/>
                <a:gd name="connsiteX90" fmla="*/ 249238 w 331788"/>
                <a:gd name="connsiteY90" fmla="*/ 258619 h 330200"/>
                <a:gd name="connsiteX91" fmla="*/ 249238 w 331788"/>
                <a:gd name="connsiteY91" fmla="*/ 71583 h 330200"/>
                <a:gd name="connsiteX92" fmla="*/ 242781 w 331788"/>
                <a:gd name="connsiteY92" fmla="*/ 65088 h 330200"/>
                <a:gd name="connsiteX93" fmla="*/ 103296 w 331788"/>
                <a:gd name="connsiteY93" fmla="*/ 65088 h 330200"/>
                <a:gd name="connsiteX94" fmla="*/ 165894 w 331788"/>
                <a:gd name="connsiteY94" fmla="*/ 0 h 330200"/>
                <a:gd name="connsiteX95" fmla="*/ 331788 w 331788"/>
                <a:gd name="connsiteY95" fmla="*/ 165100 h 330200"/>
                <a:gd name="connsiteX96" fmla="*/ 165894 w 331788"/>
                <a:gd name="connsiteY96" fmla="*/ 330200 h 330200"/>
                <a:gd name="connsiteX97" fmla="*/ 0 w 331788"/>
                <a:gd name="connsiteY97" fmla="*/ 165100 h 330200"/>
                <a:gd name="connsiteX98" fmla="*/ 165894 w 331788"/>
                <a:gd name="connsiteY98"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31788" h="330200">
                  <a:moveTo>
                    <a:pt x="173038" y="204788"/>
                  </a:moveTo>
                  <a:cubicBezTo>
                    <a:pt x="180052" y="204788"/>
                    <a:pt x="185738" y="209763"/>
                    <a:pt x="185738" y="215901"/>
                  </a:cubicBezTo>
                  <a:cubicBezTo>
                    <a:pt x="185738" y="222039"/>
                    <a:pt x="180052" y="227014"/>
                    <a:pt x="173038" y="227014"/>
                  </a:cubicBezTo>
                  <a:cubicBezTo>
                    <a:pt x="166024" y="227014"/>
                    <a:pt x="160338" y="222039"/>
                    <a:pt x="160338" y="215901"/>
                  </a:cubicBezTo>
                  <a:cubicBezTo>
                    <a:pt x="160338" y="209763"/>
                    <a:pt x="166024" y="204788"/>
                    <a:pt x="173038" y="204788"/>
                  </a:cubicBezTo>
                  <a:close/>
                  <a:moveTo>
                    <a:pt x="169690" y="184150"/>
                  </a:moveTo>
                  <a:cubicBezTo>
                    <a:pt x="168414" y="184150"/>
                    <a:pt x="165860" y="186773"/>
                    <a:pt x="165860" y="188084"/>
                  </a:cubicBezTo>
                  <a:cubicBezTo>
                    <a:pt x="165860" y="188084"/>
                    <a:pt x="165860" y="188084"/>
                    <a:pt x="165860" y="192019"/>
                  </a:cubicBezTo>
                  <a:cubicBezTo>
                    <a:pt x="165860" y="193330"/>
                    <a:pt x="162029" y="193330"/>
                    <a:pt x="160752" y="194642"/>
                  </a:cubicBezTo>
                  <a:cubicBezTo>
                    <a:pt x="160752" y="194642"/>
                    <a:pt x="160752" y="194642"/>
                    <a:pt x="158198" y="192019"/>
                  </a:cubicBezTo>
                  <a:cubicBezTo>
                    <a:pt x="156921" y="190707"/>
                    <a:pt x="155644" y="190707"/>
                    <a:pt x="154367" y="192019"/>
                  </a:cubicBezTo>
                  <a:cubicBezTo>
                    <a:pt x="154367" y="192019"/>
                    <a:pt x="154367" y="192019"/>
                    <a:pt x="149260" y="197264"/>
                  </a:cubicBezTo>
                  <a:cubicBezTo>
                    <a:pt x="149260" y="198576"/>
                    <a:pt x="149260" y="199887"/>
                    <a:pt x="149260" y="201199"/>
                  </a:cubicBezTo>
                  <a:cubicBezTo>
                    <a:pt x="149260" y="201199"/>
                    <a:pt x="149260" y="201199"/>
                    <a:pt x="153091" y="203821"/>
                  </a:cubicBezTo>
                  <a:cubicBezTo>
                    <a:pt x="151814" y="206444"/>
                    <a:pt x="150537" y="207756"/>
                    <a:pt x="150537" y="211690"/>
                  </a:cubicBezTo>
                  <a:cubicBezTo>
                    <a:pt x="150537" y="211690"/>
                    <a:pt x="150537" y="211690"/>
                    <a:pt x="145429" y="211690"/>
                  </a:cubicBezTo>
                  <a:cubicBezTo>
                    <a:pt x="144152" y="211690"/>
                    <a:pt x="142875" y="210379"/>
                    <a:pt x="142875" y="211690"/>
                  </a:cubicBezTo>
                  <a:cubicBezTo>
                    <a:pt x="142875" y="211690"/>
                    <a:pt x="142875" y="211690"/>
                    <a:pt x="142875" y="219558"/>
                  </a:cubicBezTo>
                  <a:cubicBezTo>
                    <a:pt x="142875" y="220870"/>
                    <a:pt x="144152" y="222181"/>
                    <a:pt x="145429" y="222181"/>
                  </a:cubicBezTo>
                  <a:cubicBezTo>
                    <a:pt x="145429" y="222181"/>
                    <a:pt x="145429" y="222181"/>
                    <a:pt x="150537" y="222181"/>
                  </a:cubicBezTo>
                  <a:cubicBezTo>
                    <a:pt x="150537" y="224804"/>
                    <a:pt x="151814" y="226115"/>
                    <a:pt x="153091" y="227427"/>
                  </a:cubicBezTo>
                  <a:cubicBezTo>
                    <a:pt x="153091" y="227427"/>
                    <a:pt x="153091" y="227427"/>
                    <a:pt x="149260" y="231361"/>
                  </a:cubicBezTo>
                  <a:cubicBezTo>
                    <a:pt x="147983" y="232673"/>
                    <a:pt x="147983" y="233984"/>
                    <a:pt x="149260" y="235295"/>
                  </a:cubicBezTo>
                  <a:cubicBezTo>
                    <a:pt x="149260" y="235295"/>
                    <a:pt x="149260" y="235295"/>
                    <a:pt x="154367" y="239230"/>
                  </a:cubicBezTo>
                  <a:cubicBezTo>
                    <a:pt x="155644" y="240541"/>
                    <a:pt x="156921" y="240541"/>
                    <a:pt x="158198" y="239230"/>
                  </a:cubicBezTo>
                  <a:cubicBezTo>
                    <a:pt x="158198" y="239230"/>
                    <a:pt x="158198" y="239230"/>
                    <a:pt x="160752" y="236607"/>
                  </a:cubicBezTo>
                  <a:cubicBezTo>
                    <a:pt x="162029" y="237918"/>
                    <a:pt x="165860" y="239230"/>
                    <a:pt x="165860" y="239230"/>
                  </a:cubicBezTo>
                  <a:cubicBezTo>
                    <a:pt x="165860" y="239230"/>
                    <a:pt x="165860" y="239230"/>
                    <a:pt x="165860" y="243164"/>
                  </a:cubicBezTo>
                  <a:cubicBezTo>
                    <a:pt x="165860" y="244475"/>
                    <a:pt x="168414" y="244475"/>
                    <a:pt x="169690" y="244475"/>
                  </a:cubicBezTo>
                  <a:cubicBezTo>
                    <a:pt x="169690" y="244475"/>
                    <a:pt x="169690" y="244475"/>
                    <a:pt x="176075" y="244475"/>
                  </a:cubicBezTo>
                  <a:cubicBezTo>
                    <a:pt x="177352" y="244475"/>
                    <a:pt x="178629" y="244475"/>
                    <a:pt x="178629" y="243164"/>
                  </a:cubicBezTo>
                  <a:cubicBezTo>
                    <a:pt x="178629" y="243164"/>
                    <a:pt x="178629" y="243164"/>
                    <a:pt x="178629" y="239230"/>
                  </a:cubicBezTo>
                  <a:cubicBezTo>
                    <a:pt x="182460" y="239230"/>
                    <a:pt x="182460" y="237918"/>
                    <a:pt x="185013" y="236607"/>
                  </a:cubicBezTo>
                  <a:cubicBezTo>
                    <a:pt x="185013" y="236607"/>
                    <a:pt x="185013" y="236607"/>
                    <a:pt x="187567" y="239230"/>
                  </a:cubicBezTo>
                  <a:cubicBezTo>
                    <a:pt x="188844" y="240541"/>
                    <a:pt x="190121" y="240541"/>
                    <a:pt x="191398" y="239230"/>
                  </a:cubicBezTo>
                  <a:cubicBezTo>
                    <a:pt x="191398" y="239230"/>
                    <a:pt x="191398" y="239230"/>
                    <a:pt x="196506" y="233984"/>
                  </a:cubicBezTo>
                  <a:cubicBezTo>
                    <a:pt x="196506" y="233984"/>
                    <a:pt x="196506" y="232673"/>
                    <a:pt x="196506" y="231361"/>
                  </a:cubicBezTo>
                  <a:cubicBezTo>
                    <a:pt x="196506" y="231361"/>
                    <a:pt x="196506" y="231361"/>
                    <a:pt x="192675" y="227427"/>
                  </a:cubicBezTo>
                  <a:cubicBezTo>
                    <a:pt x="193952" y="226115"/>
                    <a:pt x="195229" y="224804"/>
                    <a:pt x="195229" y="222181"/>
                  </a:cubicBezTo>
                  <a:cubicBezTo>
                    <a:pt x="195229" y="222181"/>
                    <a:pt x="195229" y="222181"/>
                    <a:pt x="200336" y="222181"/>
                  </a:cubicBezTo>
                  <a:cubicBezTo>
                    <a:pt x="201613" y="222181"/>
                    <a:pt x="201613" y="220870"/>
                    <a:pt x="201613" y="219558"/>
                  </a:cubicBezTo>
                  <a:lnTo>
                    <a:pt x="201613" y="211690"/>
                  </a:lnTo>
                  <a:cubicBezTo>
                    <a:pt x="201613" y="210379"/>
                    <a:pt x="201613" y="211690"/>
                    <a:pt x="200336" y="211690"/>
                  </a:cubicBezTo>
                  <a:cubicBezTo>
                    <a:pt x="200336" y="211690"/>
                    <a:pt x="200336" y="211690"/>
                    <a:pt x="195229" y="211690"/>
                  </a:cubicBezTo>
                  <a:cubicBezTo>
                    <a:pt x="195229" y="207756"/>
                    <a:pt x="193952" y="206444"/>
                    <a:pt x="192675" y="203821"/>
                  </a:cubicBezTo>
                  <a:cubicBezTo>
                    <a:pt x="192675" y="203821"/>
                    <a:pt x="192675" y="203821"/>
                    <a:pt x="196506" y="199887"/>
                  </a:cubicBezTo>
                  <a:cubicBezTo>
                    <a:pt x="196506" y="199887"/>
                    <a:pt x="196506" y="198576"/>
                    <a:pt x="196506" y="197264"/>
                  </a:cubicBezTo>
                  <a:cubicBezTo>
                    <a:pt x="196506" y="197264"/>
                    <a:pt x="196506" y="197264"/>
                    <a:pt x="191398" y="192019"/>
                  </a:cubicBezTo>
                  <a:cubicBezTo>
                    <a:pt x="190121" y="190707"/>
                    <a:pt x="188844" y="190707"/>
                    <a:pt x="187567" y="192019"/>
                  </a:cubicBezTo>
                  <a:cubicBezTo>
                    <a:pt x="187567" y="192019"/>
                    <a:pt x="187567" y="192019"/>
                    <a:pt x="185013" y="194642"/>
                  </a:cubicBezTo>
                  <a:cubicBezTo>
                    <a:pt x="182460" y="193330"/>
                    <a:pt x="182460" y="193330"/>
                    <a:pt x="178629" y="192019"/>
                  </a:cubicBezTo>
                  <a:cubicBezTo>
                    <a:pt x="178629" y="192019"/>
                    <a:pt x="178629" y="192019"/>
                    <a:pt x="178629" y="188084"/>
                  </a:cubicBezTo>
                  <a:cubicBezTo>
                    <a:pt x="178629" y="186773"/>
                    <a:pt x="177352" y="184150"/>
                    <a:pt x="176075" y="184150"/>
                  </a:cubicBezTo>
                  <a:cubicBezTo>
                    <a:pt x="176075" y="184150"/>
                    <a:pt x="176075" y="184150"/>
                    <a:pt x="169690" y="184150"/>
                  </a:cubicBezTo>
                  <a:close/>
                  <a:moveTo>
                    <a:pt x="123825" y="165100"/>
                  </a:moveTo>
                  <a:lnTo>
                    <a:pt x="123825" y="176213"/>
                  </a:lnTo>
                  <a:lnTo>
                    <a:pt x="223838" y="176213"/>
                  </a:lnTo>
                  <a:lnTo>
                    <a:pt x="223838" y="165100"/>
                  </a:lnTo>
                  <a:close/>
                  <a:moveTo>
                    <a:pt x="123825" y="146050"/>
                  </a:moveTo>
                  <a:lnTo>
                    <a:pt x="123825" y="155575"/>
                  </a:lnTo>
                  <a:lnTo>
                    <a:pt x="223838" y="155575"/>
                  </a:lnTo>
                  <a:lnTo>
                    <a:pt x="223838" y="146050"/>
                  </a:lnTo>
                  <a:close/>
                  <a:moveTo>
                    <a:pt x="123825" y="131763"/>
                  </a:moveTo>
                  <a:lnTo>
                    <a:pt x="123825" y="139701"/>
                  </a:lnTo>
                  <a:lnTo>
                    <a:pt x="166688" y="139701"/>
                  </a:lnTo>
                  <a:lnTo>
                    <a:pt x="166688" y="131763"/>
                  </a:lnTo>
                  <a:close/>
                  <a:moveTo>
                    <a:pt x="123825" y="115888"/>
                  </a:moveTo>
                  <a:lnTo>
                    <a:pt x="123825" y="122238"/>
                  </a:lnTo>
                  <a:lnTo>
                    <a:pt x="166688" y="122238"/>
                  </a:lnTo>
                  <a:lnTo>
                    <a:pt x="166688" y="115888"/>
                  </a:lnTo>
                  <a:close/>
                  <a:moveTo>
                    <a:pt x="179388" y="100013"/>
                  </a:moveTo>
                  <a:lnTo>
                    <a:pt x="179388" y="139701"/>
                  </a:lnTo>
                  <a:lnTo>
                    <a:pt x="223838" y="139701"/>
                  </a:lnTo>
                  <a:lnTo>
                    <a:pt x="223838" y="100013"/>
                  </a:lnTo>
                  <a:close/>
                  <a:moveTo>
                    <a:pt x="123825" y="100013"/>
                  </a:moveTo>
                  <a:lnTo>
                    <a:pt x="123825" y="106363"/>
                  </a:lnTo>
                  <a:lnTo>
                    <a:pt x="166688" y="106363"/>
                  </a:lnTo>
                  <a:lnTo>
                    <a:pt x="166688" y="100013"/>
                  </a:lnTo>
                  <a:close/>
                  <a:moveTo>
                    <a:pt x="106363" y="76200"/>
                  </a:moveTo>
                  <a:lnTo>
                    <a:pt x="238126" y="76200"/>
                  </a:lnTo>
                  <a:lnTo>
                    <a:pt x="238126" y="254000"/>
                  </a:lnTo>
                  <a:lnTo>
                    <a:pt x="106363" y="254000"/>
                  </a:lnTo>
                  <a:close/>
                  <a:moveTo>
                    <a:pt x="103296" y="65088"/>
                  </a:moveTo>
                  <a:cubicBezTo>
                    <a:pt x="99421" y="65088"/>
                    <a:pt x="96838" y="67686"/>
                    <a:pt x="96838" y="71583"/>
                  </a:cubicBezTo>
                  <a:cubicBezTo>
                    <a:pt x="96838" y="71583"/>
                    <a:pt x="96838" y="71583"/>
                    <a:pt x="96838" y="258619"/>
                  </a:cubicBezTo>
                  <a:cubicBezTo>
                    <a:pt x="96838" y="262516"/>
                    <a:pt x="99421" y="265113"/>
                    <a:pt x="103296" y="265113"/>
                  </a:cubicBezTo>
                  <a:cubicBezTo>
                    <a:pt x="103296" y="265113"/>
                    <a:pt x="103296" y="265113"/>
                    <a:pt x="242781" y="265113"/>
                  </a:cubicBezTo>
                  <a:cubicBezTo>
                    <a:pt x="245364" y="265113"/>
                    <a:pt x="246655" y="263814"/>
                    <a:pt x="246655" y="263814"/>
                  </a:cubicBezTo>
                  <a:cubicBezTo>
                    <a:pt x="246655" y="263814"/>
                    <a:pt x="247947" y="263814"/>
                    <a:pt x="247947" y="263814"/>
                  </a:cubicBezTo>
                  <a:cubicBezTo>
                    <a:pt x="247947" y="262516"/>
                    <a:pt x="247947" y="262516"/>
                    <a:pt x="247947" y="262516"/>
                  </a:cubicBezTo>
                  <a:cubicBezTo>
                    <a:pt x="247947" y="262516"/>
                    <a:pt x="249238" y="261217"/>
                    <a:pt x="249238" y="258619"/>
                  </a:cubicBezTo>
                  <a:lnTo>
                    <a:pt x="249238" y="71583"/>
                  </a:lnTo>
                  <a:cubicBezTo>
                    <a:pt x="249238" y="67686"/>
                    <a:pt x="246655" y="65088"/>
                    <a:pt x="242781" y="65088"/>
                  </a:cubicBezTo>
                  <a:cubicBezTo>
                    <a:pt x="242781" y="65088"/>
                    <a:pt x="242781" y="65088"/>
                    <a:pt x="103296" y="65088"/>
                  </a:cubicBezTo>
                  <a:close/>
                  <a:moveTo>
                    <a:pt x="165894" y="0"/>
                  </a:moveTo>
                  <a:cubicBezTo>
                    <a:pt x="257515" y="0"/>
                    <a:pt x="331788" y="73918"/>
                    <a:pt x="331788" y="165100"/>
                  </a:cubicBezTo>
                  <a:cubicBezTo>
                    <a:pt x="331788" y="256282"/>
                    <a:pt x="257515" y="330200"/>
                    <a:pt x="165894" y="330200"/>
                  </a:cubicBezTo>
                  <a:cubicBezTo>
                    <a:pt x="74273" y="330200"/>
                    <a:pt x="0" y="256282"/>
                    <a:pt x="0" y="165100"/>
                  </a:cubicBezTo>
                  <a:cubicBezTo>
                    <a:pt x="0" y="73918"/>
                    <a:pt x="74273" y="0"/>
                    <a:pt x="165894" y="0"/>
                  </a:cubicBezTo>
                  <a:close/>
                </a:path>
              </a:pathLst>
            </a:custGeom>
            <a:gradFill>
              <a:gsLst>
                <a:gs pos="0">
                  <a:srgbClr val="E5B77C"/>
                </a:gs>
                <a:gs pos="100000">
                  <a:srgbClr val="955C12"/>
                </a:gs>
              </a:gsLst>
              <a:lin ang="5400000" scaled="1"/>
            </a:gradFill>
            <a:ln w="12700">
              <a:miter lim="400000"/>
            </a:ln>
          </p:spPr>
          <p:txBody>
            <a:bodyPr anchor="ctr"/>
            <a:lstStyle/>
            <a:p>
              <a:pPr algn="ctr"/>
              <a:endParaRPr sz="1200" i="1">
                <a:solidFill>
                  <a:schemeClr val="tx1">
                    <a:lumMod val="75000"/>
                    <a:lumOff val="25000"/>
                  </a:schemeClr>
                </a:solidFill>
                <a:latin typeface="Century Gothic" panose="020B0502020202020204" pitchFamily="34" charset="0"/>
              </a:endParaRPr>
            </a:p>
          </p:txBody>
        </p:sp>
        <p:sp>
          <p:nvSpPr>
            <p:cNvPr id="39" name="矩形 38"/>
            <p:cNvSpPr/>
            <p:nvPr/>
          </p:nvSpPr>
          <p:spPr>
            <a:xfrm>
              <a:off x="9326862" y="2512838"/>
              <a:ext cx="205055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标题文字添加</a:t>
              </a:r>
              <a:endParaRPr lang="zh-CN" altLang="en-US" sz="1600" b="1" dirty="0">
                <a:solidFill>
                  <a:schemeClr val="tx1">
                    <a:lumMod val="75000"/>
                    <a:lumOff val="25000"/>
                  </a:schemeClr>
                </a:solidFill>
                <a:latin typeface="+mn-ea"/>
              </a:endParaRPr>
            </a:p>
          </p:txBody>
        </p:sp>
        <p:sp>
          <p:nvSpPr>
            <p:cNvPr id="43" name="矩形 42"/>
            <p:cNvSpPr/>
            <p:nvPr/>
          </p:nvSpPr>
          <p:spPr>
            <a:xfrm>
              <a:off x="9444816" y="3761645"/>
              <a:ext cx="1731184" cy="819455"/>
            </a:xfrm>
            <a:prstGeom prst="rect">
              <a:avLst/>
            </a:prstGeom>
          </p:spPr>
          <p:txBody>
            <a:bodyPr wrap="square">
              <a:spAutoFit/>
              <a:scene3d>
                <a:camera prst="orthographicFront"/>
                <a:lightRig rig="threePt" dir="t"/>
              </a:scene3d>
              <a:sp3d contourW="12700"/>
            </a:bodyPr>
            <a:lstStyle/>
            <a:p>
              <a:pPr algn="ctr">
                <a:lnSpc>
                  <a:spcPct val="150000"/>
                </a:lnSpc>
              </a:pPr>
              <a:r>
                <a:rPr lang="zh-CN" altLang="en-US" sz="1050" dirty="0">
                  <a:gradFill>
                    <a:gsLst>
                      <a:gs pos="0">
                        <a:srgbClr val="EEBE81">
                          <a:alpha val="95000"/>
                        </a:srgbClr>
                      </a:gs>
                      <a:gs pos="100000">
                        <a:srgbClr val="A36A1E">
                          <a:alpha val="95000"/>
                        </a:srgbClr>
                      </a:gs>
                    </a:gsLst>
                    <a:lin ang="5400000" scaled="1"/>
                  </a:gradFill>
                  <a:latin typeface="+mn-ea"/>
                </a:rPr>
                <a:t>用户可以在投影仪或者计算机上进行演示也可以将演示文稿打印出来制作</a:t>
              </a:r>
              <a:endParaRPr lang="zh-CN" altLang="en-US" sz="1050" dirty="0">
                <a:gradFill>
                  <a:gsLst>
                    <a:gs pos="0">
                      <a:srgbClr val="EEBE81">
                        <a:alpha val="95000"/>
                      </a:srgbClr>
                    </a:gs>
                    <a:gs pos="100000">
                      <a:srgbClr val="A36A1E">
                        <a:alpha val="95000"/>
                      </a:srgbClr>
                    </a:gs>
                  </a:gsLst>
                  <a:lin ang="5400000" scaled="1"/>
                </a:gradFill>
                <a:latin typeface="+mn-ea"/>
              </a:endParaRPr>
            </a:p>
          </p:txBody>
        </p:sp>
      </p:grpSp>
      <p:sp>
        <p:nvSpPr>
          <p:cNvPr id="47" name="文本框 46"/>
          <p:cNvSpPr txBox="1"/>
          <p:nvPr/>
        </p:nvSpPr>
        <p:spPr>
          <a:xfrm>
            <a:off x="527487" y="482864"/>
            <a:ext cx="1808480" cy="583565"/>
          </a:xfrm>
          <a:prstGeom prst="rect">
            <a:avLst/>
          </a:prstGeom>
          <a:noFill/>
        </p:spPr>
        <p:txBody>
          <a:bodyPr wrap="none" rtlCol="0">
            <a:spAutoFit/>
            <a:scene3d>
              <a:camera prst="orthographicFront"/>
              <a:lightRig rig="threePt" dir="t"/>
            </a:scene3d>
            <a:sp3d contourW="12700"/>
          </a:bodyPr>
          <a:lstStyle/>
          <a:p>
            <a:r>
              <a:rPr lang="zh-CN" altLang="en-US" sz="3200" b="1" dirty="0">
                <a:gradFill>
                  <a:gsLst>
                    <a:gs pos="7000">
                      <a:srgbClr val="D5A356"/>
                    </a:gs>
                    <a:gs pos="70000">
                      <a:srgbClr val="EFCF78"/>
                    </a:gs>
                  </a:gsLst>
                  <a:lin ang="5400000" scaled="0"/>
                </a:gradFill>
                <a:cs typeface="+mn-ea"/>
                <a:sym typeface="+mn-lt"/>
              </a:rPr>
              <a:t>参考书籍</a:t>
            </a:r>
            <a:endParaRPr lang="zh-CN" altLang="en-US" sz="3200" b="1" dirty="0">
              <a:gradFill>
                <a:gsLst>
                  <a:gs pos="7000">
                    <a:srgbClr val="D5A356"/>
                  </a:gs>
                  <a:gs pos="70000">
                    <a:srgbClr val="EFCF78"/>
                  </a:gs>
                </a:gsLst>
                <a:lin ang="5400000" scaled="0"/>
              </a:gradFill>
              <a:cs typeface="+mn-ea"/>
              <a:sym typeface="+mn-lt"/>
            </a:endParaRPr>
          </a:p>
        </p:txBody>
      </p:sp>
      <p:cxnSp>
        <p:nvCxnSpPr>
          <p:cNvPr id="2" name="直接连接符 1"/>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0"/>
                                        <p:tgtEl>
                                          <p:spTgt spid="55"/>
                                        </p:tgtEl>
                                      </p:cBhvr>
                                    </p:animEffect>
                                    <p:anim calcmode="lin" valueType="num">
                                      <p:cBhvr>
                                        <p:cTn id="18" dur="1000" fill="hold"/>
                                        <p:tgtEl>
                                          <p:spTgt spid="55"/>
                                        </p:tgtEl>
                                        <p:attrNameLst>
                                          <p:attrName>ppt_x</p:attrName>
                                        </p:attrNameLst>
                                      </p:cBhvr>
                                      <p:tavLst>
                                        <p:tav tm="0">
                                          <p:val>
                                            <p:strVal val="#ppt_x"/>
                                          </p:val>
                                        </p:tav>
                                        <p:tav tm="100000">
                                          <p:val>
                                            <p:strVal val="#ppt_x"/>
                                          </p:val>
                                        </p:tav>
                                      </p:tavLst>
                                    </p:anim>
                                    <p:anim calcmode="lin" valueType="num">
                                      <p:cBhvr>
                                        <p:cTn id="19" dur="1000" fill="hold"/>
                                        <p:tgtEl>
                                          <p:spTgt spid="5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1000"/>
                                        <p:tgtEl>
                                          <p:spTgt spid="57"/>
                                        </p:tgtEl>
                                      </p:cBhvr>
                                    </p:animEffect>
                                    <p:anim calcmode="lin" valueType="num">
                                      <p:cBhvr>
                                        <p:cTn id="28" dur="1000" fill="hold"/>
                                        <p:tgtEl>
                                          <p:spTgt spid="57"/>
                                        </p:tgtEl>
                                        <p:attrNameLst>
                                          <p:attrName>ppt_x</p:attrName>
                                        </p:attrNameLst>
                                      </p:cBhvr>
                                      <p:tavLst>
                                        <p:tav tm="0">
                                          <p:val>
                                            <p:strVal val="#ppt_x"/>
                                          </p:val>
                                        </p:tav>
                                        <p:tav tm="100000">
                                          <p:val>
                                            <p:strVal val="#ppt_x"/>
                                          </p:val>
                                        </p:tav>
                                      </p:tavLst>
                                    </p:anim>
                                    <p:anim calcmode="lin" valueType="num">
                                      <p:cBhvr>
                                        <p:cTn id="2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2448561" y="2138858"/>
            <a:ext cx="7294880" cy="706755"/>
          </a:xfrm>
          <a:prstGeom prst="rect">
            <a:avLst/>
          </a:prstGeom>
          <a:noFill/>
        </p:spPr>
        <p:txBody>
          <a:bodyPr wrap="none" rtlCol="0">
            <a:spAutoFit/>
            <a:scene3d>
              <a:camera prst="orthographicFront"/>
              <a:lightRig rig="threePt" dir="t"/>
            </a:scene3d>
            <a:sp3d contourW="12700"/>
          </a:bodyPr>
          <a:lstStyle/>
          <a:p>
            <a:pPr algn="ctr"/>
            <a:r>
              <a:rPr lang="zh-CN" altLang="en-US" sz="4000" b="1" dirty="0">
                <a:gradFill>
                  <a:gsLst>
                    <a:gs pos="0">
                      <a:srgbClr val="D5A356"/>
                    </a:gs>
                    <a:gs pos="29000">
                      <a:srgbClr val="EFCF78"/>
                    </a:gs>
                  </a:gsLst>
                  <a:lin ang="5400000" scaled="0"/>
                </a:gradFill>
                <a:cs typeface="+mn-ea"/>
                <a:sym typeface="+mn-lt"/>
              </a:rPr>
              <a:t>谢谢各位专家领导的批评指正！</a:t>
            </a:r>
            <a:endParaRPr lang="zh-CN" altLang="en-US" sz="4000" b="1" dirty="0">
              <a:gradFill>
                <a:gsLst>
                  <a:gs pos="0">
                    <a:srgbClr val="D5A356"/>
                  </a:gs>
                  <a:gs pos="29000">
                    <a:srgbClr val="EFCF78"/>
                  </a:gs>
                </a:gsLst>
                <a:lin ang="5400000" scaled="0"/>
              </a:gradFill>
              <a:cs typeface="+mn-ea"/>
              <a:sym typeface="+mn-lt"/>
            </a:endParaRPr>
          </a:p>
        </p:txBody>
      </p:sp>
      <p:sp>
        <p:nvSpPr>
          <p:cNvPr id="50" name="文本框 6"/>
          <p:cNvSpPr txBox="1">
            <a:spLocks noChangeArrowheads="1"/>
          </p:cNvSpPr>
          <p:nvPr/>
        </p:nvSpPr>
        <p:spPr bwMode="auto">
          <a:xfrm>
            <a:off x="2967355" y="2968318"/>
            <a:ext cx="60452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r>
              <a:rPr lang="en-US" altLang="zh-CN" sz="1400" b="1">
                <a:gradFill>
                  <a:gsLst>
                    <a:gs pos="7000">
                      <a:srgbClr val="D5A356"/>
                    </a:gs>
                    <a:gs pos="70000">
                      <a:srgbClr val="EFCF78"/>
                    </a:gs>
                  </a:gsLst>
                  <a:lin ang="5400000" scaled="0"/>
                </a:gradFill>
                <a:latin typeface="+mn-lt"/>
                <a:ea typeface="+mn-ea"/>
                <a:cs typeface="+mn-ea"/>
                <a:sym typeface="+mn-lt"/>
              </a:rPr>
              <a:t>The  XX  University  Academic  Report  &amp;  Thesis  Defense </a:t>
            </a:r>
            <a:endParaRPr lang="en-US" altLang="zh-CN" sz="1400" b="1">
              <a:gradFill>
                <a:gsLst>
                  <a:gs pos="7000">
                    <a:srgbClr val="D5A356"/>
                  </a:gs>
                  <a:gs pos="70000">
                    <a:srgbClr val="EFCF78"/>
                  </a:gs>
                </a:gsLst>
                <a:lin ang="5400000" scaled="0"/>
              </a:gradFill>
              <a:latin typeface="+mn-lt"/>
              <a:ea typeface="+mn-ea"/>
              <a:cs typeface="+mn-ea"/>
              <a:sym typeface="+mn-lt"/>
            </a:endParaRPr>
          </a:p>
        </p:txBody>
      </p:sp>
      <p:sp>
        <p:nvSpPr>
          <p:cNvPr id="51" name="矩形 50"/>
          <p:cNvSpPr/>
          <p:nvPr/>
        </p:nvSpPr>
        <p:spPr>
          <a:xfrm>
            <a:off x="5205127" y="4370110"/>
            <a:ext cx="1569660" cy="369332"/>
          </a:xfrm>
          <a:prstGeom prst="rect">
            <a:avLst/>
          </a:prstGeom>
        </p:spPr>
        <p:txBody>
          <a:bodyPr wrap="none">
            <a:spAutoFit/>
          </a:bodyPr>
          <a:lstStyle/>
          <a:p>
            <a:pPr algn="ctr"/>
            <a:r>
              <a:rPr lang="zh-CN" altLang="en-US" b="1" dirty="0">
                <a:gradFill>
                  <a:gsLst>
                    <a:gs pos="0">
                      <a:srgbClr val="D5A356"/>
                    </a:gs>
                    <a:gs pos="29000">
                      <a:srgbClr val="EFCF78"/>
                    </a:gs>
                  </a:gsLst>
                  <a:lin ang="5400000" scaled="0"/>
                </a:gradFill>
                <a:cs typeface="+mn-ea"/>
                <a:sym typeface="+mn-lt"/>
              </a:rPr>
              <a:t>答辩</a:t>
            </a:r>
            <a:r>
              <a:rPr lang="zh-CN" altLang="en-US" b="1">
                <a:gradFill>
                  <a:gsLst>
                    <a:gs pos="0">
                      <a:srgbClr val="D5A356"/>
                    </a:gs>
                    <a:gs pos="29000">
                      <a:srgbClr val="EFCF78"/>
                    </a:gs>
                  </a:gsLst>
                  <a:lin ang="5400000" scaled="0"/>
                </a:gradFill>
                <a:cs typeface="+mn-ea"/>
                <a:sym typeface="+mn-lt"/>
              </a:rPr>
              <a:t>人</a:t>
            </a:r>
            <a:r>
              <a:rPr lang="zh-CN" altLang="en-US" b="1" smtClean="0">
                <a:gradFill>
                  <a:gsLst>
                    <a:gs pos="0">
                      <a:srgbClr val="D5A356"/>
                    </a:gs>
                    <a:gs pos="29000">
                      <a:srgbClr val="EFCF78"/>
                    </a:gs>
                  </a:gsLst>
                  <a:lin ang="5400000" scaled="0"/>
                </a:gradFill>
                <a:cs typeface="+mn-ea"/>
                <a:sym typeface="+mn-lt"/>
              </a:rPr>
              <a:t>：青课</a:t>
            </a:r>
            <a:endParaRPr lang="zh-CN" altLang="en-US" b="1" dirty="0">
              <a:gradFill>
                <a:gsLst>
                  <a:gs pos="7000">
                    <a:srgbClr val="D5A356"/>
                  </a:gs>
                  <a:gs pos="70000">
                    <a:srgbClr val="EFCF78"/>
                  </a:gs>
                </a:gsLst>
                <a:lin ang="5400000" scaled="0"/>
              </a:gradFill>
              <a:cs typeface="+mn-ea"/>
              <a:sym typeface="+mn-lt"/>
            </a:endParaRPr>
          </a:p>
        </p:txBody>
      </p:sp>
      <p:pic>
        <p:nvPicPr>
          <p:cNvPr id="3" name="Goodbye - Who Is Fancy">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21798" y="-1109002"/>
            <a:ext cx="609600" cy="609600"/>
          </a:xfrm>
          <a:prstGeom prst="rect">
            <a:avLst/>
          </a:prstGeom>
        </p:spPr>
      </p:pic>
      <p:grpSp>
        <p:nvGrpSpPr>
          <p:cNvPr id="8" name="组合 7"/>
          <p:cNvGrpSpPr/>
          <p:nvPr/>
        </p:nvGrpSpPr>
        <p:grpSpPr>
          <a:xfrm>
            <a:off x="3565886" y="3842546"/>
            <a:ext cx="4765384" cy="355600"/>
            <a:chOff x="3720191" y="4391186"/>
            <a:chExt cx="4765384" cy="355600"/>
          </a:xfrm>
        </p:grpSpPr>
        <p:cxnSp>
          <p:nvCxnSpPr>
            <p:cNvPr id="4" name="直接连接符 3"/>
            <p:cNvCxnSpPr/>
            <p:nvPr/>
          </p:nvCxnSpPr>
          <p:spPr>
            <a:xfrm>
              <a:off x="3720191" y="4568986"/>
              <a:ext cx="1976205" cy="0"/>
            </a:xfrm>
            <a:prstGeom prst="line">
              <a:avLst/>
            </a:prstGeom>
            <a:ln>
              <a:solidFill>
                <a:srgbClr val="D5A356"/>
              </a:solidFill>
            </a:ln>
          </p:spPr>
          <p:style>
            <a:lnRef idx="1">
              <a:schemeClr val="accent1"/>
            </a:lnRef>
            <a:fillRef idx="0">
              <a:schemeClr val="accent1"/>
            </a:fillRef>
            <a:effectRef idx="0">
              <a:schemeClr val="accent1"/>
            </a:effectRef>
            <a:fontRef idx="minor">
              <a:schemeClr val="tx1"/>
            </a:fontRef>
          </p:style>
        </p:cxnSp>
        <p:sp>
          <p:nvSpPr>
            <p:cNvPr id="5" name="菱形 4"/>
            <p:cNvSpPr/>
            <p:nvPr/>
          </p:nvSpPr>
          <p:spPr>
            <a:xfrm>
              <a:off x="5925083" y="4391186"/>
              <a:ext cx="355600" cy="355600"/>
            </a:xfrm>
            <a:prstGeom prst="diamond">
              <a:avLst/>
            </a:prstGeom>
            <a:gradFill>
              <a:gsLst>
                <a:gs pos="0">
                  <a:srgbClr val="D5A356"/>
                </a:gs>
                <a:gs pos="29000">
                  <a:srgbClr val="EFCF7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6509370" y="4568986"/>
              <a:ext cx="1976205" cy="0"/>
            </a:xfrm>
            <a:prstGeom prst="line">
              <a:avLst/>
            </a:prstGeom>
            <a:ln>
              <a:solidFill>
                <a:srgbClr val="D5A356"/>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454661" y="3382950"/>
            <a:ext cx="3070225" cy="460375"/>
          </a:xfrm>
          <a:prstGeom prst="rect">
            <a:avLst/>
          </a:prstGeom>
          <a:noFill/>
        </p:spPr>
        <p:txBody>
          <a:bodyPr wrap="none" rtlCol="0">
            <a:spAutoFit/>
          </a:bodyPr>
          <a:lstStyle/>
          <a:p>
            <a:pPr algn="ctr"/>
            <a:r>
              <a:rPr lang="zh-CN" altLang="en-US" sz="2400" b="1" dirty="0">
                <a:solidFill>
                  <a:srgbClr val="EAC97B"/>
                </a:solidFill>
                <a:latin typeface="微软雅黑" panose="020B0503020204020204" pitchFamily="34" charset="-122"/>
                <a:ea typeface="微软雅黑" panose="020B0503020204020204" pitchFamily="34" charset="-122"/>
              </a:rPr>
              <a:t>中国某某大学</a:t>
            </a:r>
            <a:r>
              <a:rPr lang="en-US" altLang="zh-CN" sz="2400" b="1" dirty="0">
                <a:solidFill>
                  <a:srgbClr val="EAC97B"/>
                </a:solidFill>
                <a:latin typeface="微软雅黑" panose="020B0503020204020204" pitchFamily="34" charset="-122"/>
                <a:ea typeface="微软雅黑" panose="020B0503020204020204" pitchFamily="34" charset="-122"/>
              </a:rPr>
              <a:t>/</a:t>
            </a:r>
            <a:r>
              <a:rPr lang="zh-CN" altLang="en-US" sz="2400" b="1" dirty="0">
                <a:solidFill>
                  <a:srgbClr val="EAC97B"/>
                </a:solidFill>
                <a:latin typeface="微软雅黑" panose="020B0503020204020204" pitchFamily="34" charset="-122"/>
                <a:ea typeface="微软雅黑" panose="020B0503020204020204" pitchFamily="34" charset="-122"/>
              </a:rPr>
              <a:t>某某系</a:t>
            </a:r>
            <a:endParaRPr lang="zh-CN" altLang="en-US" sz="2400" b="1" dirty="0">
              <a:solidFill>
                <a:srgbClr val="EAC97B"/>
              </a:solidFill>
              <a:latin typeface="微软雅黑" panose="020B0503020204020204" pitchFamily="34" charset="-122"/>
              <a:ea typeface="微软雅黑" panose="020B0503020204020204" pitchFamily="34" charset="-122"/>
            </a:endParaRPr>
          </a:p>
        </p:txBody>
      </p:sp>
      <p:pic>
        <p:nvPicPr>
          <p:cNvPr id="23" name="图片 22" descr="c5579a44db554d2d7559bfb12274be27"/>
          <p:cNvPicPr>
            <a:picLocks noChangeAspect="1"/>
          </p:cNvPicPr>
          <p:nvPr/>
        </p:nvPicPr>
        <p:blipFill>
          <a:blip r:embed="rId4"/>
          <a:stretch>
            <a:fillRect/>
          </a:stretch>
        </p:blipFill>
        <p:spPr>
          <a:xfrm>
            <a:off x="8030845" y="541020"/>
            <a:ext cx="3736340" cy="4025265"/>
          </a:xfrm>
          <a:prstGeom prst="rect">
            <a:avLst/>
          </a:prstGeom>
        </p:spPr>
      </p:pic>
      <p:pic>
        <p:nvPicPr>
          <p:cNvPr id="24" name="图片 23" descr="0b10cb4d93478ee7983c41425f93d372"/>
          <p:cNvPicPr>
            <a:picLocks noChangeAspect="1"/>
          </p:cNvPicPr>
          <p:nvPr/>
        </p:nvPicPr>
        <p:blipFill>
          <a:blip r:embed="rId5"/>
          <a:srcRect l="19394" r="66818" b="75108"/>
          <a:stretch>
            <a:fillRect/>
          </a:stretch>
        </p:blipFill>
        <p:spPr>
          <a:xfrm rot="19920000">
            <a:off x="130175" y="-226060"/>
            <a:ext cx="1525905" cy="1451610"/>
          </a:xfrm>
          <a:prstGeom prst="rect">
            <a:avLst/>
          </a:prstGeom>
        </p:spPr>
      </p:pic>
      <p:pic>
        <p:nvPicPr>
          <p:cNvPr id="25" name="图片 24" descr="0b10cb4d93478ee7983c41425f93d372"/>
          <p:cNvPicPr>
            <a:picLocks noChangeAspect="1"/>
          </p:cNvPicPr>
          <p:nvPr/>
        </p:nvPicPr>
        <p:blipFill>
          <a:blip r:embed="rId5"/>
          <a:srcRect l="19394" r="66818" b="75108"/>
          <a:stretch>
            <a:fillRect/>
          </a:stretch>
        </p:blipFill>
        <p:spPr>
          <a:xfrm rot="9420000">
            <a:off x="505460" y="586740"/>
            <a:ext cx="2148205" cy="2043430"/>
          </a:xfrm>
          <a:prstGeom prst="rect">
            <a:avLst/>
          </a:prstGeom>
        </p:spPr>
      </p:pic>
      <p:sp>
        <p:nvSpPr>
          <p:cNvPr id="26" name="矩形 25"/>
          <p:cNvSpPr/>
          <p:nvPr/>
        </p:nvSpPr>
        <p:spPr>
          <a:xfrm>
            <a:off x="2967399" y="4965096"/>
            <a:ext cx="6437542" cy="1061821"/>
          </a:xfrm>
          <a:prstGeom prst="rect">
            <a:avLst/>
          </a:prstGeom>
        </p:spPr>
        <p:txBody>
          <a:bodyPr wrap="square" lIns="91432" tIns="45716" rIns="91432" bIns="45716">
            <a:spAutoFit/>
          </a:bodyPr>
          <a:lstStyle/>
          <a:p>
            <a:pPr algn="ctr">
              <a:lnSpc>
                <a:spcPct val="150000"/>
              </a:lnSpc>
              <a:defRPr/>
            </a:pPr>
            <a:r>
              <a:rPr lang="zh-CN" altLang="en-US" sz="1400" kern="0" dirty="0">
                <a:solidFill>
                  <a:srgbClr val="EAC97B"/>
                </a:solidFill>
                <a:latin typeface="微软雅黑" panose="020B0503020204020204" pitchFamily="34" charset="-122"/>
                <a:ea typeface="微软雅黑" panose="020B0503020204020204" pitchFamily="34" charset="-122"/>
              </a:rPr>
              <a:t>大学生活即将结束，在此，我要感谢所有教导我的老师和一齐成长的同学，他们在我的大学生涯给予了很大的帮助。本论文能够顺利完成，要特别感谢我的导师</a:t>
            </a:r>
            <a:r>
              <a:rPr lang="en-US" altLang="zh-CN" sz="1400" kern="0" dirty="0">
                <a:solidFill>
                  <a:srgbClr val="EAC97B"/>
                </a:solidFill>
                <a:latin typeface="微软雅黑" panose="020B0503020204020204" pitchFamily="34" charset="-122"/>
                <a:ea typeface="微软雅黑" panose="020B0503020204020204" pitchFamily="34" charset="-122"/>
              </a:rPr>
              <a:t>XXX</a:t>
            </a:r>
            <a:r>
              <a:rPr lang="zh-CN" altLang="en-US" sz="1400" kern="0" dirty="0">
                <a:solidFill>
                  <a:srgbClr val="EAC97B"/>
                </a:solidFill>
                <a:latin typeface="微软雅黑" panose="020B0503020204020204" pitchFamily="34" charset="-122"/>
                <a:ea typeface="微软雅黑" panose="020B0503020204020204" pitchFamily="34" charset="-122"/>
              </a:rPr>
              <a:t>老师，感谢各位老师的关心和帮助！</a:t>
            </a:r>
            <a:endParaRPr lang="zh-CN" altLang="en-US" sz="1400" kern="0" dirty="0">
              <a:solidFill>
                <a:srgbClr val="EAC97B"/>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3" presetClass="entr" presetSubtype="16" fill="hold" grpId="0" nodeType="withEffect">
                                  <p:stCondLst>
                                    <p:cond delay="500"/>
                                  </p:stCondLst>
                                  <p:childTnLst>
                                    <p:set>
                                      <p:cBhvr>
                                        <p:cTn id="8" dur="1" fill="hold">
                                          <p:stCondLst>
                                            <p:cond delay="0"/>
                                          </p:stCondLst>
                                        </p:cTn>
                                        <p:tgtEl>
                                          <p:spTgt spid="42"/>
                                        </p:tgtEl>
                                        <p:attrNameLst>
                                          <p:attrName>style.visibility</p:attrName>
                                        </p:attrNameLst>
                                      </p:cBhvr>
                                      <p:to>
                                        <p:strVal val="visible"/>
                                      </p:to>
                                    </p:set>
                                    <p:anim calcmode="lin" valueType="num">
                                      <p:cBhvr>
                                        <p:cTn id="9" dur="1000" fill="hold"/>
                                        <p:tgtEl>
                                          <p:spTgt spid="42"/>
                                        </p:tgtEl>
                                        <p:attrNameLst>
                                          <p:attrName>ppt_w</p:attrName>
                                        </p:attrNameLst>
                                      </p:cBhvr>
                                      <p:tavLst>
                                        <p:tav tm="0">
                                          <p:val>
                                            <p:fltVal val="0"/>
                                          </p:val>
                                        </p:tav>
                                        <p:tav tm="100000">
                                          <p:val>
                                            <p:strVal val="#ppt_w"/>
                                          </p:val>
                                        </p:tav>
                                      </p:tavLst>
                                    </p:anim>
                                    <p:anim calcmode="lin" valueType="num">
                                      <p:cBhvr>
                                        <p:cTn id="10" dur="1000" fill="hold"/>
                                        <p:tgtEl>
                                          <p:spTgt spid="42"/>
                                        </p:tgtEl>
                                        <p:attrNameLst>
                                          <p:attrName>ppt_h</p:attrName>
                                        </p:attrNameLst>
                                      </p:cBhvr>
                                      <p:tavLst>
                                        <p:tav tm="0">
                                          <p:val>
                                            <p:fltVal val="0"/>
                                          </p:val>
                                        </p:tav>
                                        <p:tav tm="100000">
                                          <p:val>
                                            <p:strVal val="#ppt_h"/>
                                          </p:val>
                                        </p:tav>
                                      </p:tavLst>
                                    </p:anim>
                                    <p:animEffect transition="in" filter="fade">
                                      <p:cBhvr>
                                        <p:cTn id="11" dur="1000"/>
                                        <p:tgtEl>
                                          <p:spTgt spid="42"/>
                                        </p:tgtEl>
                                      </p:cBhvr>
                                    </p:animEffect>
                                  </p:childTnLst>
                                </p:cTn>
                              </p:par>
                              <p:par>
                                <p:cTn id="12" presetID="41" presetClass="entr" presetSubtype="0" fill="hold" grpId="0" nodeType="withEffect">
                                  <p:stCondLst>
                                    <p:cond delay="1600"/>
                                  </p:stCondLst>
                                  <p:iterate type="lt">
                                    <p:tmPct val="10000"/>
                                  </p:iterate>
                                  <p:childTnLst>
                                    <p:set>
                                      <p:cBhvr>
                                        <p:cTn id="13" dur="1" fill="hold">
                                          <p:stCondLst>
                                            <p:cond delay="0"/>
                                          </p:stCondLst>
                                        </p:cTn>
                                        <p:tgtEl>
                                          <p:spTgt spid="50"/>
                                        </p:tgtEl>
                                        <p:attrNameLst>
                                          <p:attrName>style.visibility</p:attrName>
                                        </p:attrNameLst>
                                      </p:cBhvr>
                                      <p:to>
                                        <p:strVal val="visible"/>
                                      </p:to>
                                    </p:set>
                                    <p:anim calcmode="lin" valueType="num">
                                      <p:cBhvr>
                                        <p:cTn id="14" dur="25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15" dur="250" fill="hold"/>
                                        <p:tgtEl>
                                          <p:spTgt spid="50"/>
                                        </p:tgtEl>
                                        <p:attrNameLst>
                                          <p:attrName>ppt_y</p:attrName>
                                        </p:attrNameLst>
                                      </p:cBhvr>
                                      <p:tavLst>
                                        <p:tav tm="0">
                                          <p:val>
                                            <p:strVal val="#ppt_y"/>
                                          </p:val>
                                        </p:tav>
                                        <p:tav tm="100000">
                                          <p:val>
                                            <p:strVal val="#ppt_y"/>
                                          </p:val>
                                        </p:tav>
                                      </p:tavLst>
                                    </p:anim>
                                    <p:anim calcmode="lin" valueType="num">
                                      <p:cBhvr>
                                        <p:cTn id="16" dur="25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17" dur="25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18" dur="250" tmFilter="0,0; .5, 1; 1, 1"/>
                                        <p:tgtEl>
                                          <p:spTgt spid="50"/>
                                        </p:tgtEl>
                                      </p:cBhvr>
                                    </p:animEffect>
                                  </p:childTnLst>
                                </p:cTn>
                              </p:par>
                              <p:par>
                                <p:cTn id="19" presetID="16" presetClass="entr" presetSubtype="21" fill="hold" nodeType="withEffect">
                                  <p:stCondLst>
                                    <p:cond delay="400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41" presetClass="entr" presetSubtype="0" fill="hold" grpId="0" nodeType="withEffect">
                                  <p:stCondLst>
                                    <p:cond delay="4500"/>
                                  </p:stCondLst>
                                  <p:iterate type="lt">
                                    <p:tmPct val="10000"/>
                                  </p:iterate>
                                  <p:childTnLst>
                                    <p:set>
                                      <p:cBhvr>
                                        <p:cTn id="23" dur="1" fill="hold">
                                          <p:stCondLst>
                                            <p:cond delay="0"/>
                                          </p:stCondLst>
                                        </p:cTn>
                                        <p:tgtEl>
                                          <p:spTgt spid="51"/>
                                        </p:tgtEl>
                                        <p:attrNameLst>
                                          <p:attrName>style.visibility</p:attrName>
                                        </p:attrNameLst>
                                      </p:cBhvr>
                                      <p:to>
                                        <p:strVal val="visible"/>
                                      </p:to>
                                    </p:set>
                                    <p:anim calcmode="lin" valueType="num">
                                      <p:cBhvr>
                                        <p:cTn id="24" dur="25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25" dur="250" fill="hold"/>
                                        <p:tgtEl>
                                          <p:spTgt spid="51"/>
                                        </p:tgtEl>
                                        <p:attrNameLst>
                                          <p:attrName>ppt_y</p:attrName>
                                        </p:attrNameLst>
                                      </p:cBhvr>
                                      <p:tavLst>
                                        <p:tav tm="0">
                                          <p:val>
                                            <p:strVal val="#ppt_y"/>
                                          </p:val>
                                        </p:tav>
                                        <p:tav tm="100000">
                                          <p:val>
                                            <p:strVal val="#ppt_y"/>
                                          </p:val>
                                        </p:tav>
                                      </p:tavLst>
                                    </p:anim>
                                    <p:anim calcmode="lin" valueType="num">
                                      <p:cBhvr>
                                        <p:cTn id="26" dur="25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27" dur="25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28" dur="250" tmFilter="0,0; .5, 1; 1, 1"/>
                                        <p:tgtEl>
                                          <p:spTgt spid="51"/>
                                        </p:tgtEl>
                                      </p:cBhvr>
                                    </p:animEffect>
                                  </p:childTnLst>
                                </p:cTn>
                              </p:par>
                              <p:par>
                                <p:cTn id="29" presetID="12" presetClass="entr" presetSubtype="4"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ppt_y</p:attrName>
                                        </p:attrNameLst>
                                      </p:cBhvr>
                                      <p:tavLst>
                                        <p:tav tm="0">
                                          <p:val>
                                            <p:strVal val="#ppt_y+#ppt_h*1.125000"/>
                                          </p:val>
                                        </p:tav>
                                        <p:tav tm="100000">
                                          <p:val>
                                            <p:strVal val="#ppt_y"/>
                                          </p:val>
                                        </p:tav>
                                      </p:tavLst>
                                    </p:anim>
                                    <p:animEffect transition="in" filter="wipe(up)">
                                      <p:cBhvr>
                                        <p:cTn id="32" dur="500"/>
                                        <p:tgtEl>
                                          <p:spTgt spid="6"/>
                                        </p:tgtEl>
                                      </p:cBhvr>
                                    </p:animEffect>
                                  </p:childTnLst>
                                </p:cTn>
                              </p:par>
                            </p:childTnLst>
                          </p:cTn>
                        </p:par>
                        <p:par>
                          <p:cTn id="33" fill="hold">
                            <p:stCondLst>
                              <p:cond delay="4875"/>
                            </p:stCondLst>
                            <p:childTnLst>
                              <p:par>
                                <p:cTn id="34" presetID="22" presetClass="entr" presetSubtype="8" fill="hold" grpId="0" nodeType="afterEffect">
                                  <p:stCondLst>
                                    <p:cond delay="0"/>
                                  </p:stCondLst>
                                  <p:iterate type="lt">
                                    <p:tmPct val="30000"/>
                                  </p:iterate>
                                  <p:childTnLst>
                                    <p:set>
                                      <p:cBhvr>
                                        <p:cTn id="35" dur="1" fill="hold">
                                          <p:stCondLst>
                                            <p:cond delay="0"/>
                                          </p:stCondLst>
                                        </p:cTn>
                                        <p:tgtEl>
                                          <p:spTgt spid="26"/>
                                        </p:tgtEl>
                                        <p:attrNameLst>
                                          <p:attrName>style.visibility</p:attrName>
                                        </p:attrNameLst>
                                      </p:cBhvr>
                                      <p:to>
                                        <p:strVal val="visible"/>
                                      </p:to>
                                    </p:set>
                                    <p:animEffect transition="in" filter="wipe(left)">
                                      <p:cBhvr>
                                        <p:cTn id="36" dur="300"/>
                                        <p:tgtEl>
                                          <p:spTgt spid="26"/>
                                        </p:tgtEl>
                                      </p:cBhvr>
                                    </p:animEffect>
                                  </p:childTnLst>
                                </p:cTn>
                              </p:par>
                              <p:par>
                                <p:cTn id="37" presetID="36" presetClass="emph" presetSubtype="0" fill="hold" grpId="1" nodeType="withEffect">
                                  <p:stCondLst>
                                    <p:cond delay="0"/>
                                  </p:stCondLst>
                                  <p:iterate type="lt">
                                    <p:tmPct val="30000"/>
                                  </p:iterate>
                                  <p:childTnLst>
                                    <p:animScale>
                                      <p:cBhvr>
                                        <p:cTn id="38" dur="150" autoRev="1" fill="hold">
                                          <p:stCondLst>
                                            <p:cond delay="0"/>
                                          </p:stCondLst>
                                        </p:cTn>
                                        <p:tgtEl>
                                          <p:spTgt spid="26"/>
                                        </p:tgtEl>
                                      </p:cBhvr>
                                      <p:to x="80000" y="100000"/>
                                    </p:animScale>
                                    <p:anim by="(#ppt_w*0.10)" calcmode="lin" valueType="num">
                                      <p:cBhvr>
                                        <p:cTn id="39" dur="150" autoRev="1" fill="hold">
                                          <p:stCondLst>
                                            <p:cond delay="0"/>
                                          </p:stCondLst>
                                        </p:cTn>
                                        <p:tgtEl>
                                          <p:spTgt spid="26"/>
                                        </p:tgtEl>
                                        <p:attrNameLst>
                                          <p:attrName>ppt_x</p:attrName>
                                        </p:attrNameLst>
                                      </p:cBhvr>
                                    </p:anim>
                                    <p:anim by="(-#ppt_w*0.10)" calcmode="lin" valueType="num">
                                      <p:cBhvr>
                                        <p:cTn id="40" dur="150" autoRev="1" fill="hold">
                                          <p:stCondLst>
                                            <p:cond delay="0"/>
                                          </p:stCondLst>
                                        </p:cTn>
                                        <p:tgtEl>
                                          <p:spTgt spid="26"/>
                                        </p:tgtEl>
                                        <p:attrNameLst>
                                          <p:attrName>ppt_y</p:attrName>
                                        </p:attrNameLst>
                                      </p:cBhvr>
                                    </p:anim>
                                    <p:animRot by="-480000">
                                      <p:cBhvr>
                                        <p:cTn id="41" dur="1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repeatCount="indefinite" fill="hold" display="0">
                  <p:stCondLst>
                    <p:cond delay="indefinite"/>
                  </p:stCondLst>
                  <p:endCondLst>
                    <p:cond evt="onStopAudio" delay="0">
                      <p:tgtEl>
                        <p:sldTgt/>
                      </p:tgtEl>
                    </p:cond>
                  </p:endCondLst>
                </p:cTn>
                <p:tgtEl>
                  <p:spTgt spid="3"/>
                </p:tgtEl>
              </p:cMediaNode>
            </p:audio>
          </p:childTnLst>
        </p:cTn>
      </p:par>
    </p:tnLst>
    <p:bldLst>
      <p:bldP spid="42" grpId="0"/>
      <p:bldP spid="50" grpId="0"/>
      <p:bldP spid="51" grpId="0"/>
      <p:bldP spid="6" grpId="0"/>
      <p:bldP spid="26" grpId="0"/>
      <p:bldP spid="2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2" cstate="email"/>
          <a:srcRect l="14821" t="14821" r="14821" b="17697"/>
          <a:stretch>
            <a:fillRect/>
          </a:stretch>
        </p:blipFill>
        <p:spPr>
          <a:xfrm>
            <a:off x="1528158" y="2101216"/>
            <a:ext cx="5212654" cy="3749674"/>
          </a:xfrm>
          <a:prstGeom prst="rect">
            <a:avLst/>
          </a:prstGeom>
        </p:spPr>
      </p:pic>
      <p:sp>
        <p:nvSpPr>
          <p:cNvPr id="42" name="矩形 3"/>
          <p:cNvSpPr>
            <a:spLocks noChangeArrowheads="1"/>
          </p:cNvSpPr>
          <p:nvPr/>
        </p:nvSpPr>
        <p:spPr bwMode="auto">
          <a:xfrm>
            <a:off x="907681" y="48494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EAC97B"/>
                </a:solidFill>
                <a:latin typeface="Arial" panose="020B0604020202020204" pitchFamily="34" charset="0"/>
                <a:cs typeface="Arial" panose="020B0604020202020204" pitchFamily="34" charset="0"/>
                <a:sym typeface="Impact" panose="020B0806030902050204" pitchFamily="34" charset="0"/>
              </a:rPr>
              <a:t>选题背景</a:t>
            </a:r>
            <a:endParaRPr lang="zh-CN" altLang="en-US" sz="2935" b="1" dirty="0">
              <a:solidFill>
                <a:srgbClr val="EAC97B"/>
              </a:solidFill>
              <a:latin typeface="Arial" panose="020B0604020202020204" pitchFamily="34" charset="0"/>
              <a:ea typeface="宋体" pitchFamily="2" charset="-122"/>
              <a:cs typeface="Arial" panose="020B0604020202020204" pitchFamily="34" charset="0"/>
              <a:sym typeface="Impact" panose="020B0806030902050204" pitchFamily="34" charset="0"/>
            </a:endParaRPr>
          </a:p>
        </p:txBody>
      </p:sp>
      <p:sp>
        <p:nvSpPr>
          <p:cNvPr id="66" name="矩形 47"/>
          <p:cNvSpPr>
            <a:spLocks noChangeArrowheads="1"/>
          </p:cNvSpPr>
          <p:nvPr/>
        </p:nvSpPr>
        <p:spPr bwMode="auto">
          <a:xfrm>
            <a:off x="6902483" y="2602407"/>
            <a:ext cx="4161442"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右键点击图片选择设置图片格式可直接替换图片，在此录入上述图表的描述说明。您可以点击文字框输入您的描述说明，或者通过复制粘贴 。</a:t>
            </a:r>
            <a:endParaRPr lang="zh-CN" altLang="en-US" sz="14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3"/>
          <p:cNvSpPr>
            <a:spLocks noChangeArrowheads="1"/>
          </p:cNvSpPr>
          <p:nvPr/>
        </p:nvSpPr>
        <p:spPr bwMode="auto">
          <a:xfrm>
            <a:off x="6902496" y="2100915"/>
            <a:ext cx="1164407" cy="3770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EAC97B"/>
                </a:solidFill>
                <a:latin typeface="Arial" panose="020B0604020202020204" pitchFamily="34" charset="0"/>
                <a:ea typeface="微软雅黑" panose="020B0503020204020204" pitchFamily="34" charset="-122"/>
                <a:cs typeface="Arial" panose="020B0604020202020204" pitchFamily="34" charset="0"/>
              </a:rPr>
              <a:t>行业现状</a:t>
            </a:r>
            <a:endParaRPr lang="zh-CN" altLang="en-US" sz="2000" b="1" dirty="0">
              <a:solidFill>
                <a:srgbClr val="EAC97B"/>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矩形 67"/>
          <p:cNvSpPr/>
          <p:nvPr/>
        </p:nvSpPr>
        <p:spPr>
          <a:xfrm>
            <a:off x="6961619" y="2561866"/>
            <a:ext cx="599800" cy="40500"/>
          </a:xfrm>
          <a:prstGeom prst="rect">
            <a:avLst/>
          </a:prstGeom>
          <a:solidFill>
            <a:srgbClr val="DFAE59"/>
          </a:solidFill>
          <a:ln>
            <a:solidFill>
              <a:srgbClr val="EAC97B"/>
            </a:solid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76469" y="2561866"/>
            <a:ext cx="1215000" cy="40500"/>
          </a:xfrm>
          <a:prstGeom prst="rect">
            <a:avLst/>
          </a:prstGeom>
          <a:solidFill>
            <a:srgbClr val="DFAE59"/>
          </a:solidFill>
          <a:ln>
            <a:solidFill>
              <a:srgbClr val="EAC97B"/>
            </a:solid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0" name="矩形 47"/>
          <p:cNvSpPr>
            <a:spLocks noChangeArrowheads="1"/>
          </p:cNvSpPr>
          <p:nvPr/>
        </p:nvSpPr>
        <p:spPr bwMode="auto">
          <a:xfrm>
            <a:off x="6885973" y="4527067"/>
            <a:ext cx="4161442"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右键点击图片选择设置图片格式可直接替换图片，在此录入上述图表的描述说明。您可以点击文字框输入您的描述说明，或者通过复制粘贴。</a:t>
            </a:r>
            <a:endParaRPr lang="zh-CN" altLang="en-US" sz="14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3"/>
          <p:cNvSpPr>
            <a:spLocks noChangeArrowheads="1"/>
          </p:cNvSpPr>
          <p:nvPr/>
        </p:nvSpPr>
        <p:spPr bwMode="auto">
          <a:xfrm>
            <a:off x="6902496" y="3975410"/>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EAC97B"/>
                </a:solidFill>
                <a:latin typeface="Arial" panose="020B0604020202020204" pitchFamily="34" charset="0"/>
                <a:ea typeface="微软雅黑" panose="020B0503020204020204" pitchFamily="34" charset="-122"/>
                <a:cs typeface="Arial" panose="020B0604020202020204" pitchFamily="34" charset="0"/>
              </a:rPr>
              <a:t>区域现状</a:t>
            </a:r>
            <a:endParaRPr lang="zh-CN" altLang="en-US" sz="2000" b="1" dirty="0">
              <a:solidFill>
                <a:srgbClr val="EAC97B"/>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矩形 71"/>
          <p:cNvSpPr/>
          <p:nvPr/>
        </p:nvSpPr>
        <p:spPr>
          <a:xfrm>
            <a:off x="6961619" y="4436361"/>
            <a:ext cx="599800" cy="40500"/>
          </a:xfrm>
          <a:prstGeom prst="rect">
            <a:avLst/>
          </a:prstGeom>
          <a:solidFill>
            <a:srgbClr val="DFAE59"/>
          </a:solidFill>
          <a:ln>
            <a:solidFill>
              <a:srgbClr val="EAC97B"/>
            </a:solid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76469" y="4436361"/>
            <a:ext cx="1215000" cy="40500"/>
          </a:xfrm>
          <a:prstGeom prst="rect">
            <a:avLst/>
          </a:prstGeom>
          <a:solidFill>
            <a:srgbClr val="FCB00F"/>
          </a:solidFill>
          <a:ln>
            <a:solidFill>
              <a:srgbClr val="EAC97B"/>
            </a:solid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500"/>
                                        <p:tgtEl>
                                          <p:spTgt spid="6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750"/>
                                        <p:tgtEl>
                                          <p:spTgt spid="69"/>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randombar(horizontal)">
                                      <p:cBhvr>
                                        <p:cTn id="23" dur="750"/>
                                        <p:tgtEl>
                                          <p:spTgt spid="6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750"/>
                                        <p:tgtEl>
                                          <p:spTgt spid="73"/>
                                        </p:tgtEl>
                                      </p:cBhvr>
                                    </p:animEffect>
                                  </p:childTnLst>
                                </p:cTn>
                              </p:par>
                            </p:childTnLst>
                          </p:cTn>
                        </p:par>
                        <p:par>
                          <p:cTn id="36" fill="hold">
                            <p:stCondLst>
                              <p:cond delay="5500"/>
                            </p:stCondLst>
                            <p:childTnLst>
                              <p:par>
                                <p:cTn id="37" presetID="14" presetClass="entr" presetSubtype="10" fill="hold" grpId="0"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randombar(horizontal)">
                                      <p:cBhvr>
                                        <p:cTn id="39" dur="750"/>
                                        <p:tgtEl>
                                          <p:spTgt spid="70"/>
                                        </p:tgtEl>
                                      </p:cBhvr>
                                    </p:animEffect>
                                  </p:childTnLst>
                                </p:cTn>
                              </p:par>
                              <p:par>
                                <p:cTn id="40" presetID="53" presetClass="entr" presetSubtype="16"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6" grpId="0"/>
      <p:bldP spid="67" grpId="0" bldLvl="0" animBg="1"/>
      <p:bldP spid="68" grpId="0" bldLvl="0" animBg="1"/>
      <p:bldP spid="69" grpId="0" bldLvl="0" animBg="1"/>
      <p:bldP spid="70" grpId="0"/>
      <p:bldP spid="71" grpId="0"/>
      <p:bldP spid="72" grpId="0" bldLvl="0" animBg="1"/>
      <p:bldP spid="7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矩形 3"/>
          <p:cNvSpPr>
            <a:spLocks noChangeArrowheads="1"/>
          </p:cNvSpPr>
          <p:nvPr/>
        </p:nvSpPr>
        <p:spPr bwMode="auto">
          <a:xfrm>
            <a:off x="891322" y="50018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研究意义</a:t>
            </a:r>
            <a:endParaRPr lang="zh-CN" altLang="en-US" sz="2935" b="1" dirty="0">
              <a:solidFill>
                <a:srgbClr val="EAC97B"/>
              </a:solidFill>
              <a:latin typeface="Arial" panose="020B0604020202020204" pitchFamily="34" charset="0"/>
              <a:cs typeface="Arial" panose="020B0604020202020204" pitchFamily="34" charset="0"/>
            </a:endParaRPr>
          </a:p>
        </p:txBody>
      </p:sp>
      <p:sp>
        <p:nvSpPr>
          <p:cNvPr id="40" name="TextBox 498"/>
          <p:cNvSpPr txBox="1"/>
          <p:nvPr/>
        </p:nvSpPr>
        <p:spPr>
          <a:xfrm>
            <a:off x="2830114" y="2089685"/>
            <a:ext cx="1877437" cy="430887"/>
          </a:xfrm>
          <a:prstGeom prst="rect">
            <a:avLst/>
          </a:prstGeom>
          <a:noFill/>
        </p:spPr>
        <p:txBody>
          <a:bodyPr wrap="none" rtlCol="0" anchor="ctr">
            <a:spAutoFit/>
          </a:bodyPr>
          <a:lstStyle/>
          <a:p>
            <a:pPr lvl="0" algn="r"/>
            <a:r>
              <a:rPr lang="zh-CN" altLang="en-US" sz="2200" b="1" dirty="0">
                <a:solidFill>
                  <a:srgbClr val="EAC97B"/>
                </a:solidFill>
                <a:latin typeface="微软雅黑" panose="020B0503020204020204" pitchFamily="34" charset="-122"/>
                <a:ea typeface="微软雅黑" panose="020B0503020204020204" pitchFamily="34" charset="-122"/>
                <a:cs typeface="UKIJ Qolyazma" pitchFamily="18" charset="0"/>
              </a:rPr>
              <a:t>点击添加内容</a:t>
            </a:r>
            <a:endParaRPr lang="zh-CN" altLang="en-US" sz="2200" b="1" dirty="0">
              <a:solidFill>
                <a:srgbClr val="EAC97B"/>
              </a:solidFill>
              <a:latin typeface="微软雅黑" panose="020B0503020204020204" pitchFamily="34" charset="-122"/>
              <a:ea typeface="微软雅黑" panose="020B0503020204020204" pitchFamily="34" charset="-122"/>
              <a:cs typeface="UKIJ Qolyazma" pitchFamily="18" charset="0"/>
            </a:endParaRPr>
          </a:p>
        </p:txBody>
      </p:sp>
      <p:sp>
        <p:nvSpPr>
          <p:cNvPr id="41" name="TextBox 499"/>
          <p:cNvSpPr txBox="1"/>
          <p:nvPr/>
        </p:nvSpPr>
        <p:spPr>
          <a:xfrm>
            <a:off x="7995476" y="2089685"/>
            <a:ext cx="1877438" cy="430887"/>
          </a:xfrm>
          <a:prstGeom prst="rect">
            <a:avLst/>
          </a:prstGeom>
          <a:noFill/>
        </p:spPr>
        <p:txBody>
          <a:bodyPr wrap="none" rtlCol="0" anchor="ctr">
            <a:spAutoFit/>
          </a:bodyPr>
          <a:lstStyle/>
          <a:p>
            <a:pPr lvl="0" algn="r"/>
            <a:r>
              <a:rPr lang="zh-CN" altLang="en-US" sz="2200" b="1" dirty="0">
                <a:solidFill>
                  <a:srgbClr val="EAC97B"/>
                </a:solidFill>
                <a:latin typeface="微软雅黑" panose="020B0503020204020204" pitchFamily="34" charset="-122"/>
                <a:ea typeface="微软雅黑" panose="020B0503020204020204" pitchFamily="34" charset="-122"/>
                <a:cs typeface="UKIJ Qolyazma" pitchFamily="18" charset="0"/>
              </a:rPr>
              <a:t>点击添加内容</a:t>
            </a:r>
            <a:endParaRPr lang="zh-CN" altLang="en-US" sz="2200" b="1" dirty="0">
              <a:solidFill>
                <a:srgbClr val="EAC97B"/>
              </a:solidFill>
              <a:latin typeface="微软雅黑" panose="020B0503020204020204" pitchFamily="34" charset="-122"/>
              <a:ea typeface="微软雅黑" panose="020B0503020204020204" pitchFamily="34" charset="-122"/>
              <a:cs typeface="UKIJ Qolyazma" pitchFamily="18" charset="0"/>
            </a:endParaRPr>
          </a:p>
        </p:txBody>
      </p:sp>
      <p:sp>
        <p:nvSpPr>
          <p:cNvPr id="42" name="TextBox 500"/>
          <p:cNvSpPr txBox="1"/>
          <p:nvPr/>
        </p:nvSpPr>
        <p:spPr>
          <a:xfrm>
            <a:off x="2888434" y="4414667"/>
            <a:ext cx="1877438" cy="430887"/>
          </a:xfrm>
          <a:prstGeom prst="rect">
            <a:avLst/>
          </a:prstGeom>
          <a:noFill/>
        </p:spPr>
        <p:txBody>
          <a:bodyPr wrap="none" rtlCol="0" anchor="ctr">
            <a:spAutoFit/>
          </a:bodyPr>
          <a:lstStyle/>
          <a:p>
            <a:pPr lvl="0" algn="r"/>
            <a:r>
              <a:rPr lang="zh-CN" altLang="en-US" sz="2200" b="1" dirty="0">
                <a:solidFill>
                  <a:srgbClr val="EAC97B"/>
                </a:solidFill>
                <a:latin typeface="微软雅黑" panose="020B0503020204020204" pitchFamily="34" charset="-122"/>
                <a:ea typeface="微软雅黑" panose="020B0503020204020204" pitchFamily="34" charset="-122"/>
                <a:cs typeface="UKIJ Qolyazma" pitchFamily="18" charset="0"/>
              </a:rPr>
              <a:t>点击添加内容</a:t>
            </a:r>
            <a:endParaRPr lang="zh-CN" altLang="en-US" sz="2200" b="1" dirty="0">
              <a:solidFill>
                <a:srgbClr val="EAC97B"/>
              </a:solidFill>
              <a:latin typeface="微软雅黑" panose="020B0503020204020204" pitchFamily="34" charset="-122"/>
              <a:ea typeface="微软雅黑" panose="020B0503020204020204" pitchFamily="34" charset="-122"/>
              <a:cs typeface="UKIJ Qolyazma" pitchFamily="18" charset="0"/>
            </a:endParaRPr>
          </a:p>
        </p:txBody>
      </p:sp>
      <p:sp>
        <p:nvSpPr>
          <p:cNvPr id="43" name="TextBox 501"/>
          <p:cNvSpPr txBox="1"/>
          <p:nvPr/>
        </p:nvSpPr>
        <p:spPr>
          <a:xfrm>
            <a:off x="7980680" y="4386580"/>
            <a:ext cx="1892300" cy="429895"/>
          </a:xfrm>
          <a:prstGeom prst="rect">
            <a:avLst/>
          </a:prstGeom>
          <a:noFill/>
        </p:spPr>
        <p:txBody>
          <a:bodyPr wrap="square" rtlCol="0" anchor="ctr">
            <a:spAutoFit/>
          </a:bodyPr>
          <a:lstStyle/>
          <a:p>
            <a:pPr lvl="0" algn="r"/>
            <a:r>
              <a:rPr lang="zh-CN" altLang="en-US" sz="2200" b="1" dirty="0">
                <a:solidFill>
                  <a:srgbClr val="EAC97B"/>
                </a:solidFill>
                <a:latin typeface="微软雅黑" panose="020B0503020204020204" pitchFamily="34" charset="-122"/>
                <a:ea typeface="微软雅黑" panose="020B0503020204020204" pitchFamily="34" charset="-122"/>
                <a:cs typeface="UKIJ Qolyazma" pitchFamily="18" charset="0"/>
              </a:rPr>
              <a:t>点击添加内容</a:t>
            </a:r>
            <a:endParaRPr lang="zh-CN" altLang="en-US" sz="2200" b="1" dirty="0">
              <a:solidFill>
                <a:srgbClr val="EAC97B"/>
              </a:solidFill>
              <a:latin typeface="微软雅黑" panose="020B0503020204020204" pitchFamily="34" charset="-122"/>
              <a:ea typeface="微软雅黑" panose="020B0503020204020204" pitchFamily="34" charset="-122"/>
              <a:cs typeface="UKIJ Qolyazma" pitchFamily="18" charset="0"/>
            </a:endParaRPr>
          </a:p>
        </p:txBody>
      </p:sp>
      <p:sp>
        <p:nvSpPr>
          <p:cNvPr id="44" name="TextBox 503"/>
          <p:cNvSpPr txBox="1"/>
          <p:nvPr/>
        </p:nvSpPr>
        <p:spPr>
          <a:xfrm>
            <a:off x="2883763" y="2553899"/>
            <a:ext cx="2141367" cy="892552"/>
          </a:xfrm>
          <a:prstGeom prst="rect">
            <a:avLst/>
          </a:prstGeom>
          <a:noFill/>
        </p:spPr>
        <p:txBody>
          <a:bodyPr wrap="square" rtlCol="0">
            <a:spAutoFit/>
          </a:bodyPr>
          <a:lstStyle/>
          <a:p>
            <a:pPr>
              <a:lnSpc>
                <a:spcPct val="130000"/>
              </a:lnSpc>
            </a:pPr>
            <a:r>
              <a:rPr lang="zh-CN" altLang="en-US" sz="1000" dirty="0">
                <a:solidFill>
                  <a:srgbClr val="EAC97B"/>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endParaRPr lang="zh-CN" altLang="en-US" sz="1000" dirty="0">
              <a:solidFill>
                <a:srgbClr val="EAC97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TextBox 504"/>
          <p:cNvSpPr txBox="1"/>
          <p:nvPr/>
        </p:nvSpPr>
        <p:spPr>
          <a:xfrm>
            <a:off x="8137556" y="2664329"/>
            <a:ext cx="1979198" cy="892552"/>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00" dirty="0">
                <a:solidFill>
                  <a:srgbClr val="EAC97B"/>
                </a:solidFill>
              </a:rPr>
              <a:t>您的内容打在这里，或者通过复制您的文本后，在此框中选择粘贴，并选择只保留文字</a:t>
            </a:r>
            <a:r>
              <a:rPr lang="zh-CN" altLang="en-US" sz="1000" dirty="0">
                <a:solidFill>
                  <a:srgbClr val="EAC97B"/>
                </a:solidFill>
                <a:sym typeface="微软雅黑" panose="020B0503020204020204" pitchFamily="34" charset="-122"/>
              </a:rPr>
              <a:t>，在此录入上述图表的描述说明。</a:t>
            </a:r>
            <a:endParaRPr lang="zh-CN" altLang="en-US" sz="1000" dirty="0">
              <a:solidFill>
                <a:srgbClr val="EAC97B"/>
              </a:solidFill>
              <a:sym typeface="微软雅黑" panose="020B0503020204020204" pitchFamily="34" charset="-122"/>
            </a:endParaRPr>
          </a:p>
        </p:txBody>
      </p:sp>
      <p:sp>
        <p:nvSpPr>
          <p:cNvPr id="46" name="TextBox 505"/>
          <p:cNvSpPr txBox="1"/>
          <p:nvPr/>
        </p:nvSpPr>
        <p:spPr>
          <a:xfrm>
            <a:off x="2888434" y="4863144"/>
            <a:ext cx="2036263" cy="892552"/>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00" dirty="0">
                <a:solidFill>
                  <a:srgbClr val="EAC97B"/>
                </a:solidFill>
              </a:rPr>
              <a:t>您的内容打在这里，或者通过复制您的文本后，在此框中选择粘贴，并选择只保留文字</a:t>
            </a:r>
            <a:r>
              <a:rPr lang="zh-CN" altLang="en-US" sz="1000" dirty="0">
                <a:solidFill>
                  <a:srgbClr val="EAC97B"/>
                </a:solidFill>
                <a:sym typeface="微软雅黑" panose="020B0503020204020204" pitchFamily="34" charset="-122"/>
              </a:rPr>
              <a:t>，在此录入上述图表的描述说明。</a:t>
            </a:r>
            <a:endParaRPr lang="zh-CN" altLang="en-US" sz="1000" dirty="0">
              <a:solidFill>
                <a:srgbClr val="EAC97B"/>
              </a:solidFill>
              <a:sym typeface="微软雅黑" panose="020B0503020204020204" pitchFamily="34" charset="-122"/>
            </a:endParaRPr>
          </a:p>
        </p:txBody>
      </p:sp>
      <p:sp>
        <p:nvSpPr>
          <p:cNvPr id="47" name="TextBox 506"/>
          <p:cNvSpPr txBox="1"/>
          <p:nvPr/>
        </p:nvSpPr>
        <p:spPr>
          <a:xfrm>
            <a:off x="8031480" y="4864100"/>
            <a:ext cx="2085340" cy="89154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00" dirty="0">
                <a:solidFill>
                  <a:srgbClr val="EAC97B"/>
                </a:solidFill>
              </a:rPr>
              <a:t>您的内容打在这里，或者通过复制您的文本后，在此框中选择粘贴，并选择只保留文字</a:t>
            </a:r>
            <a:r>
              <a:rPr lang="zh-CN" altLang="en-US" sz="1000" dirty="0">
                <a:solidFill>
                  <a:srgbClr val="EAC97B"/>
                </a:solidFill>
                <a:sym typeface="微软雅黑" panose="020B0503020204020204" pitchFamily="34" charset="-122"/>
              </a:rPr>
              <a:t>，在此录入上述图表的描述说明。</a:t>
            </a:r>
            <a:endParaRPr lang="zh-CN" altLang="en-US" sz="1000" dirty="0">
              <a:solidFill>
                <a:srgbClr val="EAC97B"/>
              </a:solidFill>
              <a:sym typeface="微软雅黑" panose="020B0503020204020204" pitchFamily="34" charset="-122"/>
            </a:endParaRPr>
          </a:p>
        </p:txBody>
      </p:sp>
      <p:sp>
        <p:nvSpPr>
          <p:cNvPr id="26" name="Freeform 7"/>
          <p:cNvSpPr>
            <a:spLocks noEditPoints="1"/>
          </p:cNvSpPr>
          <p:nvPr/>
        </p:nvSpPr>
        <p:spPr bwMode="auto">
          <a:xfrm>
            <a:off x="6593260" y="4223530"/>
            <a:ext cx="1074505" cy="1447851"/>
          </a:xfrm>
          <a:custGeom>
            <a:avLst/>
            <a:gdLst>
              <a:gd name="T0" fmla="*/ 107 w 243"/>
              <a:gd name="T1" fmla="*/ 147 h 327"/>
              <a:gd name="T2" fmla="*/ 152 w 243"/>
              <a:gd name="T3" fmla="*/ 6 h 327"/>
              <a:gd name="T4" fmla="*/ 84 w 243"/>
              <a:gd name="T5" fmla="*/ 300 h 327"/>
              <a:gd name="T6" fmla="*/ 120 w 243"/>
              <a:gd name="T7" fmla="*/ 154 h 327"/>
              <a:gd name="T8" fmla="*/ 187 w 243"/>
              <a:gd name="T9" fmla="*/ 170 h 327"/>
              <a:gd name="T10" fmla="*/ 107 w 243"/>
              <a:gd name="T11" fmla="*/ 206 h 327"/>
              <a:gd name="T12" fmla="*/ 134 w 243"/>
              <a:gd name="T13" fmla="*/ 186 h 327"/>
              <a:gd name="T14" fmla="*/ 161 w 243"/>
              <a:gd name="T15" fmla="*/ 186 h 327"/>
              <a:gd name="T16" fmla="*/ 156 w 243"/>
              <a:gd name="T17" fmla="*/ 106 h 327"/>
              <a:gd name="T18" fmla="*/ 125 w 243"/>
              <a:gd name="T19" fmla="*/ 110 h 327"/>
              <a:gd name="T20" fmla="*/ 132 w 243"/>
              <a:gd name="T21" fmla="*/ 108 h 327"/>
              <a:gd name="T22" fmla="*/ 93 w 243"/>
              <a:gd name="T23" fmla="*/ 129 h 327"/>
              <a:gd name="T24" fmla="*/ 105 w 243"/>
              <a:gd name="T25" fmla="*/ 126 h 327"/>
              <a:gd name="T26" fmla="*/ 95 w 243"/>
              <a:gd name="T27" fmla="*/ 127 h 327"/>
              <a:gd name="T28" fmla="*/ 110 w 243"/>
              <a:gd name="T29" fmla="*/ 112 h 327"/>
              <a:gd name="T30" fmla="*/ 117 w 243"/>
              <a:gd name="T31" fmla="*/ 120 h 327"/>
              <a:gd name="T32" fmla="*/ 129 w 243"/>
              <a:gd name="T33" fmla="*/ 116 h 327"/>
              <a:gd name="T34" fmla="*/ 136 w 243"/>
              <a:gd name="T35" fmla="*/ 123 h 327"/>
              <a:gd name="T36" fmla="*/ 140 w 243"/>
              <a:gd name="T37" fmla="*/ 115 h 327"/>
              <a:gd name="T38" fmla="*/ 158 w 243"/>
              <a:gd name="T39" fmla="*/ 110 h 327"/>
              <a:gd name="T40" fmla="*/ 167 w 243"/>
              <a:gd name="T41" fmla="*/ 163 h 327"/>
              <a:gd name="T42" fmla="*/ 158 w 243"/>
              <a:gd name="T43" fmla="*/ 178 h 327"/>
              <a:gd name="T44" fmla="*/ 150 w 243"/>
              <a:gd name="T45" fmla="*/ 188 h 327"/>
              <a:gd name="T46" fmla="*/ 148 w 243"/>
              <a:gd name="T47" fmla="*/ 201 h 327"/>
              <a:gd name="T48" fmla="*/ 143 w 243"/>
              <a:gd name="T49" fmla="*/ 175 h 327"/>
              <a:gd name="T50" fmla="*/ 130 w 243"/>
              <a:gd name="T51" fmla="*/ 174 h 327"/>
              <a:gd name="T52" fmla="*/ 117 w 243"/>
              <a:gd name="T53" fmla="*/ 168 h 327"/>
              <a:gd name="T54" fmla="*/ 107 w 243"/>
              <a:gd name="T55" fmla="*/ 166 h 327"/>
              <a:gd name="T56" fmla="*/ 112 w 243"/>
              <a:gd name="T57" fmla="*/ 187 h 327"/>
              <a:gd name="T58" fmla="*/ 99 w 243"/>
              <a:gd name="T59" fmla="*/ 212 h 327"/>
              <a:gd name="T60" fmla="*/ 88 w 243"/>
              <a:gd name="T61" fmla="*/ 192 h 327"/>
              <a:gd name="T62" fmla="*/ 72 w 243"/>
              <a:gd name="T63" fmla="*/ 172 h 327"/>
              <a:gd name="T64" fmla="*/ 83 w 243"/>
              <a:gd name="T65" fmla="*/ 152 h 327"/>
              <a:gd name="T66" fmla="*/ 106 w 243"/>
              <a:gd name="T67" fmla="*/ 160 h 327"/>
              <a:gd name="T68" fmla="*/ 98 w 243"/>
              <a:gd name="T69" fmla="*/ 150 h 327"/>
              <a:gd name="T70" fmla="*/ 90 w 243"/>
              <a:gd name="T71" fmla="*/ 145 h 327"/>
              <a:gd name="T72" fmla="*/ 85 w 243"/>
              <a:gd name="T73" fmla="*/ 141 h 327"/>
              <a:gd name="T74" fmla="*/ 82 w 243"/>
              <a:gd name="T75" fmla="*/ 112 h 327"/>
              <a:gd name="T76" fmla="*/ 83 w 243"/>
              <a:gd name="T77" fmla="*/ 135 h 327"/>
              <a:gd name="T78" fmla="*/ 86 w 243"/>
              <a:gd name="T79" fmla="*/ 125 h 327"/>
              <a:gd name="T80" fmla="*/ 80 w 243"/>
              <a:gd name="T81" fmla="*/ 83 h 327"/>
              <a:gd name="T82" fmla="*/ 80 w 243"/>
              <a:gd name="T83" fmla="*/ 98 h 327"/>
              <a:gd name="T84" fmla="*/ 70 w 243"/>
              <a:gd name="T85" fmla="*/ 108 h 327"/>
              <a:gd name="T86" fmla="*/ 55 w 243"/>
              <a:gd name="T87" fmla="*/ 105 h 327"/>
              <a:gd name="T88" fmla="*/ 48 w 243"/>
              <a:gd name="T89" fmla="*/ 130 h 327"/>
              <a:gd name="T90" fmla="*/ 45 w 243"/>
              <a:gd name="T91" fmla="*/ 96 h 327"/>
              <a:gd name="T92" fmla="*/ 45 w 243"/>
              <a:gd name="T93" fmla="*/ 108 h 327"/>
              <a:gd name="T94" fmla="*/ 31 w 243"/>
              <a:gd name="T95" fmla="*/ 114 h 327"/>
              <a:gd name="T96" fmla="*/ 44 w 243"/>
              <a:gd name="T97" fmla="*/ 115 h 327"/>
              <a:gd name="T98" fmla="*/ 43 w 243"/>
              <a:gd name="T99" fmla="*/ 126 h 327"/>
              <a:gd name="T100" fmla="*/ 31 w 243"/>
              <a:gd name="T101" fmla="*/ 142 h 327"/>
              <a:gd name="T102" fmla="*/ 47 w 243"/>
              <a:gd name="T103" fmla="*/ 132 h 327"/>
              <a:gd name="T104" fmla="*/ 31 w 243"/>
              <a:gd name="T105" fmla="*/ 155 h 327"/>
              <a:gd name="T106" fmla="*/ 30 w 243"/>
              <a:gd name="T107" fmla="*/ 164 h 327"/>
              <a:gd name="T108" fmla="*/ 43 w 243"/>
              <a:gd name="T109" fmla="*/ 169 h 327"/>
              <a:gd name="T110" fmla="*/ 54 w 243"/>
              <a:gd name="T111" fmla="*/ 190 h 327"/>
              <a:gd name="T112" fmla="*/ 27 w 243"/>
              <a:gd name="T113" fmla="*/ 1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327">
                <a:moveTo>
                  <a:pt x="105" y="149"/>
                </a:moveTo>
                <a:cubicBezTo>
                  <a:pt x="106" y="149"/>
                  <a:pt x="109" y="149"/>
                  <a:pt x="109" y="150"/>
                </a:cubicBezTo>
                <a:cubicBezTo>
                  <a:pt x="110" y="150"/>
                  <a:pt x="110" y="151"/>
                  <a:pt x="110" y="151"/>
                </a:cubicBezTo>
                <a:cubicBezTo>
                  <a:pt x="111" y="151"/>
                  <a:pt x="112" y="151"/>
                  <a:pt x="112" y="151"/>
                </a:cubicBezTo>
                <a:cubicBezTo>
                  <a:pt x="112" y="150"/>
                  <a:pt x="112" y="151"/>
                  <a:pt x="112" y="150"/>
                </a:cubicBezTo>
                <a:cubicBezTo>
                  <a:pt x="112" y="149"/>
                  <a:pt x="111" y="148"/>
                  <a:pt x="110" y="146"/>
                </a:cubicBezTo>
                <a:cubicBezTo>
                  <a:pt x="111" y="145"/>
                  <a:pt x="111" y="145"/>
                  <a:pt x="111" y="145"/>
                </a:cubicBezTo>
                <a:cubicBezTo>
                  <a:pt x="111" y="145"/>
                  <a:pt x="110" y="145"/>
                  <a:pt x="109" y="145"/>
                </a:cubicBezTo>
                <a:cubicBezTo>
                  <a:pt x="109" y="146"/>
                  <a:pt x="109" y="146"/>
                  <a:pt x="109" y="146"/>
                </a:cubicBezTo>
                <a:cubicBezTo>
                  <a:pt x="108" y="147"/>
                  <a:pt x="108" y="147"/>
                  <a:pt x="107" y="147"/>
                </a:cubicBezTo>
                <a:cubicBezTo>
                  <a:pt x="107" y="146"/>
                  <a:pt x="107" y="146"/>
                  <a:pt x="107" y="145"/>
                </a:cubicBezTo>
                <a:cubicBezTo>
                  <a:pt x="107" y="145"/>
                  <a:pt x="107" y="145"/>
                  <a:pt x="106" y="144"/>
                </a:cubicBezTo>
                <a:cubicBezTo>
                  <a:pt x="105" y="145"/>
                  <a:pt x="105" y="146"/>
                  <a:pt x="104" y="147"/>
                </a:cubicBezTo>
                <a:cubicBezTo>
                  <a:pt x="104" y="147"/>
                  <a:pt x="104" y="147"/>
                  <a:pt x="104" y="148"/>
                </a:cubicBezTo>
                <a:cubicBezTo>
                  <a:pt x="104" y="149"/>
                  <a:pt x="104" y="149"/>
                  <a:pt x="104" y="150"/>
                </a:cubicBezTo>
                <a:cubicBezTo>
                  <a:pt x="104" y="150"/>
                  <a:pt x="105" y="149"/>
                  <a:pt x="105" y="149"/>
                </a:cubicBezTo>
                <a:close/>
                <a:moveTo>
                  <a:pt x="139" y="22"/>
                </a:moveTo>
                <a:cubicBezTo>
                  <a:pt x="140" y="15"/>
                  <a:pt x="140" y="15"/>
                  <a:pt x="140" y="15"/>
                </a:cubicBezTo>
                <a:cubicBezTo>
                  <a:pt x="149" y="17"/>
                  <a:pt x="149" y="17"/>
                  <a:pt x="149" y="17"/>
                </a:cubicBezTo>
                <a:cubicBezTo>
                  <a:pt x="152" y="6"/>
                  <a:pt x="152" y="6"/>
                  <a:pt x="152" y="6"/>
                </a:cubicBezTo>
                <a:cubicBezTo>
                  <a:pt x="120" y="0"/>
                  <a:pt x="120" y="0"/>
                  <a:pt x="120" y="0"/>
                </a:cubicBezTo>
                <a:cubicBezTo>
                  <a:pt x="118" y="11"/>
                  <a:pt x="118" y="11"/>
                  <a:pt x="118" y="11"/>
                </a:cubicBezTo>
                <a:cubicBezTo>
                  <a:pt x="125" y="12"/>
                  <a:pt x="125" y="12"/>
                  <a:pt x="125" y="12"/>
                </a:cubicBezTo>
                <a:cubicBezTo>
                  <a:pt x="122" y="28"/>
                  <a:pt x="122" y="28"/>
                  <a:pt x="122" y="28"/>
                </a:cubicBezTo>
                <a:cubicBezTo>
                  <a:pt x="119" y="44"/>
                  <a:pt x="119" y="44"/>
                  <a:pt x="119" y="44"/>
                </a:cubicBezTo>
                <a:cubicBezTo>
                  <a:pt x="178" y="57"/>
                  <a:pt x="215" y="114"/>
                  <a:pt x="203" y="173"/>
                </a:cubicBezTo>
                <a:cubicBezTo>
                  <a:pt x="191" y="232"/>
                  <a:pt x="133" y="270"/>
                  <a:pt x="74" y="257"/>
                </a:cubicBezTo>
                <a:cubicBezTo>
                  <a:pt x="68" y="283"/>
                  <a:pt x="68" y="283"/>
                  <a:pt x="68" y="283"/>
                </a:cubicBezTo>
                <a:cubicBezTo>
                  <a:pt x="74" y="284"/>
                  <a:pt x="79" y="285"/>
                  <a:pt x="84" y="286"/>
                </a:cubicBezTo>
                <a:cubicBezTo>
                  <a:pt x="84" y="300"/>
                  <a:pt x="84" y="300"/>
                  <a:pt x="84" y="300"/>
                </a:cubicBezTo>
                <a:cubicBezTo>
                  <a:pt x="10" y="300"/>
                  <a:pt x="10" y="300"/>
                  <a:pt x="10" y="300"/>
                </a:cubicBezTo>
                <a:cubicBezTo>
                  <a:pt x="10" y="327"/>
                  <a:pt x="10" y="327"/>
                  <a:pt x="10" y="327"/>
                </a:cubicBezTo>
                <a:cubicBezTo>
                  <a:pt x="174" y="327"/>
                  <a:pt x="174" y="327"/>
                  <a:pt x="174" y="327"/>
                </a:cubicBezTo>
                <a:cubicBezTo>
                  <a:pt x="174" y="300"/>
                  <a:pt x="174" y="300"/>
                  <a:pt x="174" y="300"/>
                </a:cubicBezTo>
                <a:cubicBezTo>
                  <a:pt x="101" y="300"/>
                  <a:pt x="101" y="300"/>
                  <a:pt x="101" y="300"/>
                </a:cubicBezTo>
                <a:cubicBezTo>
                  <a:pt x="101" y="286"/>
                  <a:pt x="101" y="286"/>
                  <a:pt x="101" y="286"/>
                </a:cubicBezTo>
                <a:cubicBezTo>
                  <a:pt x="162" y="284"/>
                  <a:pt x="216" y="241"/>
                  <a:pt x="229" y="179"/>
                </a:cubicBezTo>
                <a:cubicBezTo>
                  <a:pt x="243" y="111"/>
                  <a:pt x="204" y="43"/>
                  <a:pt x="139" y="22"/>
                </a:cubicBezTo>
                <a:close/>
                <a:moveTo>
                  <a:pt x="117" y="154"/>
                </a:moveTo>
                <a:cubicBezTo>
                  <a:pt x="120" y="154"/>
                  <a:pt x="120" y="154"/>
                  <a:pt x="120" y="154"/>
                </a:cubicBezTo>
                <a:cubicBezTo>
                  <a:pt x="120" y="154"/>
                  <a:pt x="120" y="154"/>
                  <a:pt x="120" y="154"/>
                </a:cubicBezTo>
                <a:cubicBezTo>
                  <a:pt x="120" y="154"/>
                  <a:pt x="120" y="153"/>
                  <a:pt x="120" y="153"/>
                </a:cubicBezTo>
                <a:cubicBezTo>
                  <a:pt x="120" y="151"/>
                  <a:pt x="119" y="150"/>
                  <a:pt x="119" y="149"/>
                </a:cubicBezTo>
                <a:cubicBezTo>
                  <a:pt x="119" y="148"/>
                  <a:pt x="121" y="148"/>
                  <a:pt x="121" y="147"/>
                </a:cubicBezTo>
                <a:cubicBezTo>
                  <a:pt x="120" y="146"/>
                  <a:pt x="118" y="147"/>
                  <a:pt x="117" y="148"/>
                </a:cubicBezTo>
                <a:cubicBezTo>
                  <a:pt x="116" y="150"/>
                  <a:pt x="118" y="151"/>
                  <a:pt x="118" y="153"/>
                </a:cubicBezTo>
                <a:cubicBezTo>
                  <a:pt x="118" y="153"/>
                  <a:pt x="117" y="153"/>
                  <a:pt x="117" y="154"/>
                </a:cubicBezTo>
                <a:close/>
                <a:moveTo>
                  <a:pt x="77" y="242"/>
                </a:moveTo>
                <a:cubicBezTo>
                  <a:pt x="84" y="243"/>
                  <a:pt x="90" y="244"/>
                  <a:pt x="96" y="244"/>
                </a:cubicBezTo>
                <a:cubicBezTo>
                  <a:pt x="140" y="244"/>
                  <a:pt x="179" y="213"/>
                  <a:pt x="187" y="170"/>
                </a:cubicBezTo>
                <a:cubicBezTo>
                  <a:pt x="198" y="119"/>
                  <a:pt x="166" y="70"/>
                  <a:pt x="115" y="60"/>
                </a:cubicBezTo>
                <a:cubicBezTo>
                  <a:pt x="109" y="58"/>
                  <a:pt x="103" y="58"/>
                  <a:pt x="96" y="58"/>
                </a:cubicBezTo>
                <a:cubicBezTo>
                  <a:pt x="53" y="58"/>
                  <a:pt x="14" y="89"/>
                  <a:pt x="5" y="132"/>
                </a:cubicBezTo>
                <a:cubicBezTo>
                  <a:pt x="0" y="156"/>
                  <a:pt x="5" y="181"/>
                  <a:pt x="19" y="202"/>
                </a:cubicBezTo>
                <a:cubicBezTo>
                  <a:pt x="32" y="222"/>
                  <a:pt x="53" y="237"/>
                  <a:pt x="77" y="242"/>
                </a:cubicBezTo>
                <a:close/>
                <a:moveTo>
                  <a:pt x="111" y="207"/>
                </a:moveTo>
                <a:cubicBezTo>
                  <a:pt x="110" y="209"/>
                  <a:pt x="109" y="210"/>
                  <a:pt x="109" y="212"/>
                </a:cubicBezTo>
                <a:cubicBezTo>
                  <a:pt x="108" y="212"/>
                  <a:pt x="108" y="214"/>
                  <a:pt x="107" y="214"/>
                </a:cubicBezTo>
                <a:cubicBezTo>
                  <a:pt x="106" y="214"/>
                  <a:pt x="106" y="213"/>
                  <a:pt x="106" y="212"/>
                </a:cubicBezTo>
                <a:cubicBezTo>
                  <a:pt x="106" y="210"/>
                  <a:pt x="107" y="208"/>
                  <a:pt x="107" y="206"/>
                </a:cubicBezTo>
                <a:cubicBezTo>
                  <a:pt x="107" y="205"/>
                  <a:pt x="108" y="204"/>
                  <a:pt x="109" y="204"/>
                </a:cubicBezTo>
                <a:cubicBezTo>
                  <a:pt x="109" y="204"/>
                  <a:pt x="109" y="204"/>
                  <a:pt x="109" y="204"/>
                </a:cubicBezTo>
                <a:cubicBezTo>
                  <a:pt x="110" y="204"/>
                  <a:pt x="109" y="204"/>
                  <a:pt x="110" y="203"/>
                </a:cubicBezTo>
                <a:cubicBezTo>
                  <a:pt x="110" y="203"/>
                  <a:pt x="110" y="201"/>
                  <a:pt x="111" y="201"/>
                </a:cubicBezTo>
                <a:cubicBezTo>
                  <a:pt x="112" y="201"/>
                  <a:pt x="112" y="203"/>
                  <a:pt x="112" y="204"/>
                </a:cubicBezTo>
                <a:cubicBezTo>
                  <a:pt x="112" y="204"/>
                  <a:pt x="111" y="206"/>
                  <a:pt x="111" y="207"/>
                </a:cubicBezTo>
                <a:close/>
                <a:moveTo>
                  <a:pt x="135" y="189"/>
                </a:moveTo>
                <a:cubicBezTo>
                  <a:pt x="135" y="190"/>
                  <a:pt x="134" y="189"/>
                  <a:pt x="134" y="189"/>
                </a:cubicBezTo>
                <a:cubicBezTo>
                  <a:pt x="133" y="189"/>
                  <a:pt x="134" y="188"/>
                  <a:pt x="134" y="187"/>
                </a:cubicBezTo>
                <a:cubicBezTo>
                  <a:pt x="134" y="187"/>
                  <a:pt x="134" y="186"/>
                  <a:pt x="134" y="186"/>
                </a:cubicBezTo>
                <a:cubicBezTo>
                  <a:pt x="135" y="187"/>
                  <a:pt x="136" y="187"/>
                  <a:pt x="135" y="189"/>
                </a:cubicBezTo>
                <a:close/>
                <a:moveTo>
                  <a:pt x="152" y="199"/>
                </a:moveTo>
                <a:cubicBezTo>
                  <a:pt x="152" y="198"/>
                  <a:pt x="152" y="196"/>
                  <a:pt x="153" y="196"/>
                </a:cubicBezTo>
                <a:cubicBezTo>
                  <a:pt x="153" y="196"/>
                  <a:pt x="153" y="196"/>
                  <a:pt x="154" y="196"/>
                </a:cubicBezTo>
                <a:cubicBezTo>
                  <a:pt x="154" y="196"/>
                  <a:pt x="155" y="195"/>
                  <a:pt x="156" y="195"/>
                </a:cubicBezTo>
                <a:cubicBezTo>
                  <a:pt x="155" y="196"/>
                  <a:pt x="153" y="197"/>
                  <a:pt x="152" y="199"/>
                </a:cubicBezTo>
                <a:close/>
                <a:moveTo>
                  <a:pt x="154" y="181"/>
                </a:moveTo>
                <a:cubicBezTo>
                  <a:pt x="154" y="180"/>
                  <a:pt x="155" y="180"/>
                  <a:pt x="156" y="180"/>
                </a:cubicBezTo>
                <a:cubicBezTo>
                  <a:pt x="156" y="181"/>
                  <a:pt x="155" y="182"/>
                  <a:pt x="154" y="181"/>
                </a:cubicBezTo>
                <a:close/>
                <a:moveTo>
                  <a:pt x="161" y="186"/>
                </a:moveTo>
                <a:cubicBezTo>
                  <a:pt x="161" y="186"/>
                  <a:pt x="161" y="185"/>
                  <a:pt x="161" y="185"/>
                </a:cubicBezTo>
                <a:cubicBezTo>
                  <a:pt x="161" y="184"/>
                  <a:pt x="162" y="184"/>
                  <a:pt x="162" y="183"/>
                </a:cubicBezTo>
                <a:cubicBezTo>
                  <a:pt x="162" y="182"/>
                  <a:pt x="162" y="182"/>
                  <a:pt x="163" y="182"/>
                </a:cubicBezTo>
                <a:cubicBezTo>
                  <a:pt x="163" y="182"/>
                  <a:pt x="163" y="182"/>
                  <a:pt x="163" y="182"/>
                </a:cubicBezTo>
                <a:cubicBezTo>
                  <a:pt x="163" y="184"/>
                  <a:pt x="162" y="185"/>
                  <a:pt x="161" y="186"/>
                </a:cubicBezTo>
                <a:close/>
                <a:moveTo>
                  <a:pt x="163" y="179"/>
                </a:moveTo>
                <a:cubicBezTo>
                  <a:pt x="163" y="179"/>
                  <a:pt x="162" y="179"/>
                  <a:pt x="162" y="178"/>
                </a:cubicBezTo>
                <a:cubicBezTo>
                  <a:pt x="162" y="177"/>
                  <a:pt x="163" y="176"/>
                  <a:pt x="164" y="176"/>
                </a:cubicBezTo>
                <a:cubicBezTo>
                  <a:pt x="164" y="178"/>
                  <a:pt x="163" y="178"/>
                  <a:pt x="163" y="179"/>
                </a:cubicBezTo>
                <a:close/>
                <a:moveTo>
                  <a:pt x="156" y="106"/>
                </a:moveTo>
                <a:cubicBezTo>
                  <a:pt x="155" y="106"/>
                  <a:pt x="155" y="106"/>
                  <a:pt x="155" y="106"/>
                </a:cubicBezTo>
                <a:cubicBezTo>
                  <a:pt x="154" y="105"/>
                  <a:pt x="154" y="104"/>
                  <a:pt x="153" y="103"/>
                </a:cubicBezTo>
                <a:cubicBezTo>
                  <a:pt x="153" y="103"/>
                  <a:pt x="153" y="103"/>
                  <a:pt x="154" y="103"/>
                </a:cubicBezTo>
                <a:cubicBezTo>
                  <a:pt x="154" y="104"/>
                  <a:pt x="155" y="105"/>
                  <a:pt x="156" y="106"/>
                </a:cubicBezTo>
                <a:close/>
                <a:moveTo>
                  <a:pt x="152" y="102"/>
                </a:moveTo>
                <a:cubicBezTo>
                  <a:pt x="153" y="102"/>
                  <a:pt x="153" y="102"/>
                  <a:pt x="153" y="103"/>
                </a:cubicBezTo>
                <a:cubicBezTo>
                  <a:pt x="153" y="103"/>
                  <a:pt x="152" y="103"/>
                  <a:pt x="152" y="103"/>
                </a:cubicBezTo>
                <a:cubicBezTo>
                  <a:pt x="152" y="102"/>
                  <a:pt x="152" y="102"/>
                  <a:pt x="152" y="102"/>
                </a:cubicBezTo>
                <a:close/>
                <a:moveTo>
                  <a:pt x="125" y="111"/>
                </a:moveTo>
                <a:cubicBezTo>
                  <a:pt x="125" y="111"/>
                  <a:pt x="125" y="111"/>
                  <a:pt x="125" y="110"/>
                </a:cubicBezTo>
                <a:cubicBezTo>
                  <a:pt x="125" y="110"/>
                  <a:pt x="126" y="109"/>
                  <a:pt x="126" y="109"/>
                </a:cubicBezTo>
                <a:cubicBezTo>
                  <a:pt x="126" y="109"/>
                  <a:pt x="126" y="108"/>
                  <a:pt x="126" y="108"/>
                </a:cubicBezTo>
                <a:cubicBezTo>
                  <a:pt x="126" y="108"/>
                  <a:pt x="127" y="108"/>
                  <a:pt x="127" y="108"/>
                </a:cubicBezTo>
                <a:cubicBezTo>
                  <a:pt x="128" y="107"/>
                  <a:pt x="128" y="107"/>
                  <a:pt x="128" y="106"/>
                </a:cubicBezTo>
                <a:cubicBezTo>
                  <a:pt x="129" y="106"/>
                  <a:pt x="129" y="107"/>
                  <a:pt x="130" y="106"/>
                </a:cubicBezTo>
                <a:cubicBezTo>
                  <a:pt x="131" y="106"/>
                  <a:pt x="132" y="106"/>
                  <a:pt x="133" y="106"/>
                </a:cubicBezTo>
                <a:cubicBezTo>
                  <a:pt x="133" y="106"/>
                  <a:pt x="133" y="106"/>
                  <a:pt x="134" y="106"/>
                </a:cubicBezTo>
                <a:cubicBezTo>
                  <a:pt x="135" y="105"/>
                  <a:pt x="136" y="104"/>
                  <a:pt x="137" y="105"/>
                </a:cubicBezTo>
                <a:cubicBezTo>
                  <a:pt x="137" y="106"/>
                  <a:pt x="137" y="106"/>
                  <a:pt x="137" y="107"/>
                </a:cubicBezTo>
                <a:cubicBezTo>
                  <a:pt x="135" y="108"/>
                  <a:pt x="134" y="107"/>
                  <a:pt x="132" y="108"/>
                </a:cubicBezTo>
                <a:cubicBezTo>
                  <a:pt x="132" y="108"/>
                  <a:pt x="132" y="108"/>
                  <a:pt x="132" y="108"/>
                </a:cubicBezTo>
                <a:cubicBezTo>
                  <a:pt x="131" y="109"/>
                  <a:pt x="130" y="109"/>
                  <a:pt x="129" y="110"/>
                </a:cubicBezTo>
                <a:cubicBezTo>
                  <a:pt x="128" y="110"/>
                  <a:pt x="126" y="112"/>
                  <a:pt x="127" y="114"/>
                </a:cubicBezTo>
                <a:cubicBezTo>
                  <a:pt x="127" y="114"/>
                  <a:pt x="127" y="114"/>
                  <a:pt x="127" y="114"/>
                </a:cubicBezTo>
                <a:cubicBezTo>
                  <a:pt x="127" y="116"/>
                  <a:pt x="126" y="115"/>
                  <a:pt x="125" y="115"/>
                </a:cubicBezTo>
                <a:cubicBezTo>
                  <a:pt x="125" y="114"/>
                  <a:pt x="125" y="114"/>
                  <a:pt x="125" y="114"/>
                </a:cubicBezTo>
                <a:cubicBezTo>
                  <a:pt x="124" y="113"/>
                  <a:pt x="124" y="113"/>
                  <a:pt x="124" y="112"/>
                </a:cubicBezTo>
                <a:cubicBezTo>
                  <a:pt x="124" y="112"/>
                  <a:pt x="124" y="112"/>
                  <a:pt x="125" y="111"/>
                </a:cubicBezTo>
                <a:close/>
                <a:moveTo>
                  <a:pt x="92" y="133"/>
                </a:moveTo>
                <a:cubicBezTo>
                  <a:pt x="94" y="134"/>
                  <a:pt x="93" y="130"/>
                  <a:pt x="93" y="129"/>
                </a:cubicBezTo>
                <a:cubicBezTo>
                  <a:pt x="94" y="128"/>
                  <a:pt x="95" y="128"/>
                  <a:pt x="95" y="128"/>
                </a:cubicBezTo>
                <a:cubicBezTo>
                  <a:pt x="96" y="129"/>
                  <a:pt x="96" y="131"/>
                  <a:pt x="97" y="132"/>
                </a:cubicBezTo>
                <a:cubicBezTo>
                  <a:pt x="98" y="132"/>
                  <a:pt x="100" y="133"/>
                  <a:pt x="101" y="132"/>
                </a:cubicBezTo>
                <a:cubicBezTo>
                  <a:pt x="101" y="131"/>
                  <a:pt x="101" y="130"/>
                  <a:pt x="102" y="130"/>
                </a:cubicBezTo>
                <a:cubicBezTo>
                  <a:pt x="102" y="130"/>
                  <a:pt x="103" y="130"/>
                  <a:pt x="103" y="129"/>
                </a:cubicBezTo>
                <a:cubicBezTo>
                  <a:pt x="103" y="129"/>
                  <a:pt x="103" y="128"/>
                  <a:pt x="103" y="128"/>
                </a:cubicBezTo>
                <a:cubicBezTo>
                  <a:pt x="103" y="127"/>
                  <a:pt x="105" y="127"/>
                  <a:pt x="106" y="127"/>
                </a:cubicBezTo>
                <a:cubicBezTo>
                  <a:pt x="106" y="127"/>
                  <a:pt x="106" y="127"/>
                  <a:pt x="106" y="127"/>
                </a:cubicBezTo>
                <a:cubicBezTo>
                  <a:pt x="106" y="126"/>
                  <a:pt x="105" y="127"/>
                  <a:pt x="105" y="127"/>
                </a:cubicBezTo>
                <a:cubicBezTo>
                  <a:pt x="105" y="127"/>
                  <a:pt x="105" y="126"/>
                  <a:pt x="105" y="126"/>
                </a:cubicBezTo>
                <a:cubicBezTo>
                  <a:pt x="105" y="126"/>
                  <a:pt x="104" y="127"/>
                  <a:pt x="103" y="126"/>
                </a:cubicBezTo>
                <a:cubicBezTo>
                  <a:pt x="102" y="126"/>
                  <a:pt x="102" y="125"/>
                  <a:pt x="102" y="125"/>
                </a:cubicBezTo>
                <a:cubicBezTo>
                  <a:pt x="102" y="122"/>
                  <a:pt x="103" y="121"/>
                  <a:pt x="105" y="119"/>
                </a:cubicBezTo>
                <a:cubicBezTo>
                  <a:pt x="105" y="119"/>
                  <a:pt x="105" y="119"/>
                  <a:pt x="105" y="119"/>
                </a:cubicBezTo>
                <a:cubicBezTo>
                  <a:pt x="104" y="118"/>
                  <a:pt x="103" y="119"/>
                  <a:pt x="103" y="119"/>
                </a:cubicBezTo>
                <a:cubicBezTo>
                  <a:pt x="102" y="122"/>
                  <a:pt x="99" y="121"/>
                  <a:pt x="99" y="124"/>
                </a:cubicBezTo>
                <a:cubicBezTo>
                  <a:pt x="99" y="125"/>
                  <a:pt x="100" y="125"/>
                  <a:pt x="100" y="126"/>
                </a:cubicBezTo>
                <a:cubicBezTo>
                  <a:pt x="99" y="127"/>
                  <a:pt x="99" y="128"/>
                  <a:pt x="98" y="129"/>
                </a:cubicBezTo>
                <a:cubicBezTo>
                  <a:pt x="97" y="129"/>
                  <a:pt x="97" y="128"/>
                  <a:pt x="97" y="127"/>
                </a:cubicBezTo>
                <a:cubicBezTo>
                  <a:pt x="96" y="127"/>
                  <a:pt x="96" y="127"/>
                  <a:pt x="95" y="127"/>
                </a:cubicBezTo>
                <a:cubicBezTo>
                  <a:pt x="95" y="127"/>
                  <a:pt x="94" y="128"/>
                  <a:pt x="93" y="128"/>
                </a:cubicBezTo>
                <a:cubicBezTo>
                  <a:pt x="93" y="127"/>
                  <a:pt x="93" y="127"/>
                  <a:pt x="93" y="127"/>
                </a:cubicBezTo>
                <a:cubicBezTo>
                  <a:pt x="93" y="127"/>
                  <a:pt x="92" y="127"/>
                  <a:pt x="92" y="126"/>
                </a:cubicBezTo>
                <a:cubicBezTo>
                  <a:pt x="92" y="125"/>
                  <a:pt x="92" y="123"/>
                  <a:pt x="92" y="122"/>
                </a:cubicBezTo>
                <a:cubicBezTo>
                  <a:pt x="94" y="121"/>
                  <a:pt x="95" y="120"/>
                  <a:pt x="96" y="118"/>
                </a:cubicBezTo>
                <a:cubicBezTo>
                  <a:pt x="96" y="116"/>
                  <a:pt x="98" y="115"/>
                  <a:pt x="99" y="114"/>
                </a:cubicBezTo>
                <a:cubicBezTo>
                  <a:pt x="100" y="113"/>
                  <a:pt x="102" y="113"/>
                  <a:pt x="103" y="111"/>
                </a:cubicBezTo>
                <a:cubicBezTo>
                  <a:pt x="104" y="111"/>
                  <a:pt x="104" y="112"/>
                  <a:pt x="104" y="112"/>
                </a:cubicBezTo>
                <a:cubicBezTo>
                  <a:pt x="105" y="111"/>
                  <a:pt x="107" y="112"/>
                  <a:pt x="108" y="111"/>
                </a:cubicBezTo>
                <a:cubicBezTo>
                  <a:pt x="108" y="112"/>
                  <a:pt x="109" y="112"/>
                  <a:pt x="110" y="112"/>
                </a:cubicBezTo>
                <a:cubicBezTo>
                  <a:pt x="110" y="112"/>
                  <a:pt x="110" y="112"/>
                  <a:pt x="110" y="113"/>
                </a:cubicBezTo>
                <a:cubicBezTo>
                  <a:pt x="111" y="113"/>
                  <a:pt x="111" y="113"/>
                  <a:pt x="111" y="113"/>
                </a:cubicBezTo>
                <a:cubicBezTo>
                  <a:pt x="113" y="114"/>
                  <a:pt x="114" y="115"/>
                  <a:pt x="115" y="117"/>
                </a:cubicBezTo>
                <a:cubicBezTo>
                  <a:pt x="115" y="117"/>
                  <a:pt x="116" y="117"/>
                  <a:pt x="116" y="118"/>
                </a:cubicBezTo>
                <a:cubicBezTo>
                  <a:pt x="115" y="120"/>
                  <a:pt x="113" y="120"/>
                  <a:pt x="111" y="119"/>
                </a:cubicBezTo>
                <a:cubicBezTo>
                  <a:pt x="111" y="120"/>
                  <a:pt x="112" y="120"/>
                  <a:pt x="112" y="121"/>
                </a:cubicBezTo>
                <a:cubicBezTo>
                  <a:pt x="112" y="122"/>
                  <a:pt x="112" y="122"/>
                  <a:pt x="113" y="123"/>
                </a:cubicBezTo>
                <a:cubicBezTo>
                  <a:pt x="113" y="123"/>
                  <a:pt x="113" y="122"/>
                  <a:pt x="113" y="122"/>
                </a:cubicBezTo>
                <a:cubicBezTo>
                  <a:pt x="114" y="122"/>
                  <a:pt x="114" y="122"/>
                  <a:pt x="114" y="122"/>
                </a:cubicBezTo>
                <a:cubicBezTo>
                  <a:pt x="115" y="121"/>
                  <a:pt x="116" y="120"/>
                  <a:pt x="117" y="120"/>
                </a:cubicBezTo>
                <a:cubicBezTo>
                  <a:pt x="118" y="119"/>
                  <a:pt x="118" y="118"/>
                  <a:pt x="118" y="117"/>
                </a:cubicBezTo>
                <a:cubicBezTo>
                  <a:pt x="119" y="116"/>
                  <a:pt x="119" y="117"/>
                  <a:pt x="120" y="118"/>
                </a:cubicBezTo>
                <a:cubicBezTo>
                  <a:pt x="120" y="119"/>
                  <a:pt x="119" y="119"/>
                  <a:pt x="119" y="119"/>
                </a:cubicBezTo>
                <a:cubicBezTo>
                  <a:pt x="120" y="120"/>
                  <a:pt x="120" y="119"/>
                  <a:pt x="121" y="119"/>
                </a:cubicBezTo>
                <a:cubicBezTo>
                  <a:pt x="121" y="119"/>
                  <a:pt x="122" y="119"/>
                  <a:pt x="122" y="118"/>
                </a:cubicBezTo>
                <a:cubicBezTo>
                  <a:pt x="123" y="118"/>
                  <a:pt x="123" y="118"/>
                  <a:pt x="124" y="118"/>
                </a:cubicBezTo>
                <a:cubicBezTo>
                  <a:pt x="125" y="118"/>
                  <a:pt x="125" y="118"/>
                  <a:pt x="126" y="118"/>
                </a:cubicBezTo>
                <a:cubicBezTo>
                  <a:pt x="126" y="118"/>
                  <a:pt x="127" y="119"/>
                  <a:pt x="128" y="118"/>
                </a:cubicBezTo>
                <a:cubicBezTo>
                  <a:pt x="128" y="118"/>
                  <a:pt x="129" y="118"/>
                  <a:pt x="129" y="118"/>
                </a:cubicBezTo>
                <a:cubicBezTo>
                  <a:pt x="130" y="117"/>
                  <a:pt x="128" y="117"/>
                  <a:pt x="129" y="116"/>
                </a:cubicBezTo>
                <a:cubicBezTo>
                  <a:pt x="130" y="116"/>
                  <a:pt x="130" y="117"/>
                  <a:pt x="131" y="118"/>
                </a:cubicBezTo>
                <a:cubicBezTo>
                  <a:pt x="132" y="118"/>
                  <a:pt x="132" y="118"/>
                  <a:pt x="133" y="118"/>
                </a:cubicBezTo>
                <a:cubicBezTo>
                  <a:pt x="133" y="119"/>
                  <a:pt x="134" y="119"/>
                  <a:pt x="134" y="120"/>
                </a:cubicBezTo>
                <a:cubicBezTo>
                  <a:pt x="135" y="118"/>
                  <a:pt x="134" y="116"/>
                  <a:pt x="134" y="115"/>
                </a:cubicBezTo>
                <a:cubicBezTo>
                  <a:pt x="135" y="115"/>
                  <a:pt x="135" y="114"/>
                  <a:pt x="135" y="114"/>
                </a:cubicBezTo>
                <a:cubicBezTo>
                  <a:pt x="135" y="113"/>
                  <a:pt x="137" y="112"/>
                  <a:pt x="137" y="113"/>
                </a:cubicBezTo>
                <a:cubicBezTo>
                  <a:pt x="138" y="113"/>
                  <a:pt x="138" y="114"/>
                  <a:pt x="138" y="114"/>
                </a:cubicBezTo>
                <a:cubicBezTo>
                  <a:pt x="138" y="116"/>
                  <a:pt x="137" y="116"/>
                  <a:pt x="137" y="117"/>
                </a:cubicBezTo>
                <a:cubicBezTo>
                  <a:pt x="137" y="118"/>
                  <a:pt x="137" y="119"/>
                  <a:pt x="138" y="120"/>
                </a:cubicBezTo>
                <a:cubicBezTo>
                  <a:pt x="137" y="121"/>
                  <a:pt x="137" y="122"/>
                  <a:pt x="136" y="123"/>
                </a:cubicBezTo>
                <a:cubicBezTo>
                  <a:pt x="137" y="123"/>
                  <a:pt x="137" y="122"/>
                  <a:pt x="138" y="122"/>
                </a:cubicBezTo>
                <a:cubicBezTo>
                  <a:pt x="138" y="122"/>
                  <a:pt x="138" y="121"/>
                  <a:pt x="138" y="121"/>
                </a:cubicBezTo>
                <a:cubicBezTo>
                  <a:pt x="139" y="120"/>
                  <a:pt x="139" y="120"/>
                  <a:pt x="140" y="120"/>
                </a:cubicBezTo>
                <a:cubicBezTo>
                  <a:pt x="140" y="120"/>
                  <a:pt x="139" y="120"/>
                  <a:pt x="139" y="120"/>
                </a:cubicBezTo>
                <a:cubicBezTo>
                  <a:pt x="138" y="119"/>
                  <a:pt x="139" y="118"/>
                  <a:pt x="138" y="117"/>
                </a:cubicBezTo>
                <a:cubicBezTo>
                  <a:pt x="138" y="117"/>
                  <a:pt x="139" y="116"/>
                  <a:pt x="139" y="115"/>
                </a:cubicBezTo>
                <a:cubicBezTo>
                  <a:pt x="139" y="115"/>
                  <a:pt x="139" y="115"/>
                  <a:pt x="140" y="115"/>
                </a:cubicBezTo>
                <a:cubicBezTo>
                  <a:pt x="140" y="115"/>
                  <a:pt x="140" y="116"/>
                  <a:pt x="140" y="116"/>
                </a:cubicBezTo>
                <a:cubicBezTo>
                  <a:pt x="140" y="117"/>
                  <a:pt x="140" y="117"/>
                  <a:pt x="141" y="117"/>
                </a:cubicBezTo>
                <a:cubicBezTo>
                  <a:pt x="141" y="116"/>
                  <a:pt x="140" y="116"/>
                  <a:pt x="140" y="115"/>
                </a:cubicBezTo>
                <a:cubicBezTo>
                  <a:pt x="141" y="114"/>
                  <a:pt x="143" y="115"/>
                  <a:pt x="144" y="116"/>
                </a:cubicBezTo>
                <a:cubicBezTo>
                  <a:pt x="144" y="117"/>
                  <a:pt x="144" y="117"/>
                  <a:pt x="144" y="118"/>
                </a:cubicBezTo>
                <a:cubicBezTo>
                  <a:pt x="145" y="117"/>
                  <a:pt x="144" y="115"/>
                  <a:pt x="143" y="115"/>
                </a:cubicBezTo>
                <a:cubicBezTo>
                  <a:pt x="143" y="114"/>
                  <a:pt x="143" y="114"/>
                  <a:pt x="143" y="114"/>
                </a:cubicBezTo>
                <a:cubicBezTo>
                  <a:pt x="144" y="113"/>
                  <a:pt x="146" y="114"/>
                  <a:pt x="148" y="113"/>
                </a:cubicBezTo>
                <a:cubicBezTo>
                  <a:pt x="148" y="113"/>
                  <a:pt x="147" y="112"/>
                  <a:pt x="148" y="112"/>
                </a:cubicBezTo>
                <a:cubicBezTo>
                  <a:pt x="148" y="111"/>
                  <a:pt x="150" y="111"/>
                  <a:pt x="152" y="111"/>
                </a:cubicBezTo>
                <a:cubicBezTo>
                  <a:pt x="152" y="111"/>
                  <a:pt x="153" y="110"/>
                  <a:pt x="153" y="110"/>
                </a:cubicBezTo>
                <a:cubicBezTo>
                  <a:pt x="154" y="111"/>
                  <a:pt x="156" y="111"/>
                  <a:pt x="157" y="110"/>
                </a:cubicBezTo>
                <a:cubicBezTo>
                  <a:pt x="158" y="110"/>
                  <a:pt x="157" y="110"/>
                  <a:pt x="158" y="110"/>
                </a:cubicBezTo>
                <a:cubicBezTo>
                  <a:pt x="158" y="109"/>
                  <a:pt x="158" y="109"/>
                  <a:pt x="158" y="109"/>
                </a:cubicBezTo>
                <a:cubicBezTo>
                  <a:pt x="168" y="125"/>
                  <a:pt x="173" y="144"/>
                  <a:pt x="169" y="163"/>
                </a:cubicBezTo>
                <a:cubicBezTo>
                  <a:pt x="169" y="163"/>
                  <a:pt x="169" y="164"/>
                  <a:pt x="169" y="164"/>
                </a:cubicBezTo>
                <a:cubicBezTo>
                  <a:pt x="169" y="164"/>
                  <a:pt x="169" y="164"/>
                  <a:pt x="169" y="164"/>
                </a:cubicBezTo>
                <a:cubicBezTo>
                  <a:pt x="169" y="165"/>
                  <a:pt x="169" y="165"/>
                  <a:pt x="169" y="165"/>
                </a:cubicBezTo>
                <a:cubicBezTo>
                  <a:pt x="169" y="165"/>
                  <a:pt x="169" y="165"/>
                  <a:pt x="169" y="165"/>
                </a:cubicBezTo>
                <a:cubicBezTo>
                  <a:pt x="169" y="166"/>
                  <a:pt x="168" y="167"/>
                  <a:pt x="168" y="169"/>
                </a:cubicBezTo>
                <a:cubicBezTo>
                  <a:pt x="167" y="168"/>
                  <a:pt x="167" y="168"/>
                  <a:pt x="167" y="166"/>
                </a:cubicBezTo>
                <a:cubicBezTo>
                  <a:pt x="167" y="165"/>
                  <a:pt x="167" y="165"/>
                  <a:pt x="167" y="164"/>
                </a:cubicBezTo>
                <a:cubicBezTo>
                  <a:pt x="167" y="164"/>
                  <a:pt x="167" y="164"/>
                  <a:pt x="167" y="163"/>
                </a:cubicBezTo>
                <a:cubicBezTo>
                  <a:pt x="166" y="163"/>
                  <a:pt x="166" y="163"/>
                  <a:pt x="165" y="163"/>
                </a:cubicBezTo>
                <a:cubicBezTo>
                  <a:pt x="165" y="163"/>
                  <a:pt x="165" y="162"/>
                  <a:pt x="165" y="162"/>
                </a:cubicBezTo>
                <a:cubicBezTo>
                  <a:pt x="164" y="162"/>
                  <a:pt x="163" y="162"/>
                  <a:pt x="163" y="163"/>
                </a:cubicBezTo>
                <a:cubicBezTo>
                  <a:pt x="163" y="163"/>
                  <a:pt x="163" y="164"/>
                  <a:pt x="163" y="164"/>
                </a:cubicBezTo>
                <a:cubicBezTo>
                  <a:pt x="164" y="164"/>
                  <a:pt x="165" y="164"/>
                  <a:pt x="165" y="165"/>
                </a:cubicBezTo>
                <a:cubicBezTo>
                  <a:pt x="165" y="166"/>
                  <a:pt x="164" y="166"/>
                  <a:pt x="163" y="167"/>
                </a:cubicBezTo>
                <a:cubicBezTo>
                  <a:pt x="163" y="169"/>
                  <a:pt x="164" y="169"/>
                  <a:pt x="164" y="171"/>
                </a:cubicBezTo>
                <a:cubicBezTo>
                  <a:pt x="164" y="171"/>
                  <a:pt x="164" y="171"/>
                  <a:pt x="164" y="172"/>
                </a:cubicBezTo>
                <a:cubicBezTo>
                  <a:pt x="164" y="174"/>
                  <a:pt x="162" y="174"/>
                  <a:pt x="162" y="176"/>
                </a:cubicBezTo>
                <a:cubicBezTo>
                  <a:pt x="161" y="177"/>
                  <a:pt x="159" y="178"/>
                  <a:pt x="158" y="178"/>
                </a:cubicBezTo>
                <a:cubicBezTo>
                  <a:pt x="158" y="178"/>
                  <a:pt x="158" y="178"/>
                  <a:pt x="157" y="178"/>
                </a:cubicBezTo>
                <a:cubicBezTo>
                  <a:pt x="157" y="179"/>
                  <a:pt x="156" y="179"/>
                  <a:pt x="155" y="179"/>
                </a:cubicBezTo>
                <a:cubicBezTo>
                  <a:pt x="155" y="179"/>
                  <a:pt x="155" y="179"/>
                  <a:pt x="155" y="179"/>
                </a:cubicBezTo>
                <a:cubicBezTo>
                  <a:pt x="154" y="179"/>
                  <a:pt x="154" y="179"/>
                  <a:pt x="153" y="179"/>
                </a:cubicBezTo>
                <a:cubicBezTo>
                  <a:pt x="153" y="180"/>
                  <a:pt x="153" y="181"/>
                  <a:pt x="153" y="182"/>
                </a:cubicBezTo>
                <a:cubicBezTo>
                  <a:pt x="153" y="183"/>
                  <a:pt x="154" y="183"/>
                  <a:pt x="154" y="183"/>
                </a:cubicBezTo>
                <a:cubicBezTo>
                  <a:pt x="154" y="185"/>
                  <a:pt x="154" y="186"/>
                  <a:pt x="154" y="187"/>
                </a:cubicBezTo>
                <a:cubicBezTo>
                  <a:pt x="154" y="188"/>
                  <a:pt x="153" y="188"/>
                  <a:pt x="152" y="189"/>
                </a:cubicBezTo>
                <a:cubicBezTo>
                  <a:pt x="151" y="188"/>
                  <a:pt x="151" y="189"/>
                  <a:pt x="151" y="190"/>
                </a:cubicBezTo>
                <a:cubicBezTo>
                  <a:pt x="150" y="189"/>
                  <a:pt x="150" y="189"/>
                  <a:pt x="150" y="188"/>
                </a:cubicBezTo>
                <a:cubicBezTo>
                  <a:pt x="150" y="187"/>
                  <a:pt x="149" y="186"/>
                  <a:pt x="148" y="186"/>
                </a:cubicBezTo>
                <a:cubicBezTo>
                  <a:pt x="147" y="187"/>
                  <a:pt x="147" y="189"/>
                  <a:pt x="148" y="190"/>
                </a:cubicBezTo>
                <a:cubicBezTo>
                  <a:pt x="148" y="191"/>
                  <a:pt x="149" y="191"/>
                  <a:pt x="149" y="191"/>
                </a:cubicBezTo>
                <a:cubicBezTo>
                  <a:pt x="149" y="192"/>
                  <a:pt x="150" y="194"/>
                  <a:pt x="150" y="196"/>
                </a:cubicBezTo>
                <a:cubicBezTo>
                  <a:pt x="149" y="197"/>
                  <a:pt x="148" y="195"/>
                  <a:pt x="148" y="195"/>
                </a:cubicBezTo>
                <a:cubicBezTo>
                  <a:pt x="148" y="196"/>
                  <a:pt x="149" y="198"/>
                  <a:pt x="149" y="199"/>
                </a:cubicBezTo>
                <a:cubicBezTo>
                  <a:pt x="150" y="200"/>
                  <a:pt x="150" y="199"/>
                  <a:pt x="150" y="199"/>
                </a:cubicBezTo>
                <a:cubicBezTo>
                  <a:pt x="150" y="200"/>
                  <a:pt x="150" y="200"/>
                  <a:pt x="150" y="201"/>
                </a:cubicBezTo>
                <a:cubicBezTo>
                  <a:pt x="150" y="201"/>
                  <a:pt x="149" y="202"/>
                  <a:pt x="149" y="202"/>
                </a:cubicBezTo>
                <a:cubicBezTo>
                  <a:pt x="149" y="202"/>
                  <a:pt x="148" y="201"/>
                  <a:pt x="148" y="201"/>
                </a:cubicBezTo>
                <a:cubicBezTo>
                  <a:pt x="147" y="200"/>
                  <a:pt x="146" y="199"/>
                  <a:pt x="146" y="198"/>
                </a:cubicBezTo>
                <a:cubicBezTo>
                  <a:pt x="145" y="197"/>
                  <a:pt x="145" y="197"/>
                  <a:pt x="145" y="196"/>
                </a:cubicBezTo>
                <a:cubicBezTo>
                  <a:pt x="145" y="196"/>
                  <a:pt x="145" y="195"/>
                  <a:pt x="145" y="195"/>
                </a:cubicBezTo>
                <a:cubicBezTo>
                  <a:pt x="144" y="194"/>
                  <a:pt x="144" y="193"/>
                  <a:pt x="144" y="192"/>
                </a:cubicBezTo>
                <a:cubicBezTo>
                  <a:pt x="145" y="191"/>
                  <a:pt x="145" y="192"/>
                  <a:pt x="145" y="193"/>
                </a:cubicBezTo>
                <a:cubicBezTo>
                  <a:pt x="146" y="193"/>
                  <a:pt x="146" y="194"/>
                  <a:pt x="147" y="194"/>
                </a:cubicBezTo>
                <a:cubicBezTo>
                  <a:pt x="147" y="192"/>
                  <a:pt x="146" y="189"/>
                  <a:pt x="146" y="188"/>
                </a:cubicBezTo>
                <a:cubicBezTo>
                  <a:pt x="147" y="186"/>
                  <a:pt x="146" y="183"/>
                  <a:pt x="146" y="182"/>
                </a:cubicBezTo>
                <a:cubicBezTo>
                  <a:pt x="145" y="182"/>
                  <a:pt x="144" y="182"/>
                  <a:pt x="144" y="181"/>
                </a:cubicBezTo>
                <a:cubicBezTo>
                  <a:pt x="145" y="179"/>
                  <a:pt x="143" y="177"/>
                  <a:pt x="143" y="175"/>
                </a:cubicBezTo>
                <a:cubicBezTo>
                  <a:pt x="142" y="176"/>
                  <a:pt x="141" y="176"/>
                  <a:pt x="140" y="176"/>
                </a:cubicBezTo>
                <a:cubicBezTo>
                  <a:pt x="139" y="178"/>
                  <a:pt x="137" y="179"/>
                  <a:pt x="135" y="181"/>
                </a:cubicBezTo>
                <a:cubicBezTo>
                  <a:pt x="135" y="183"/>
                  <a:pt x="134" y="184"/>
                  <a:pt x="134" y="186"/>
                </a:cubicBezTo>
                <a:cubicBezTo>
                  <a:pt x="133" y="186"/>
                  <a:pt x="133" y="187"/>
                  <a:pt x="132" y="187"/>
                </a:cubicBezTo>
                <a:cubicBezTo>
                  <a:pt x="132" y="187"/>
                  <a:pt x="132" y="186"/>
                  <a:pt x="132" y="186"/>
                </a:cubicBezTo>
                <a:cubicBezTo>
                  <a:pt x="131" y="184"/>
                  <a:pt x="131" y="183"/>
                  <a:pt x="130" y="180"/>
                </a:cubicBezTo>
                <a:cubicBezTo>
                  <a:pt x="131" y="179"/>
                  <a:pt x="130" y="179"/>
                  <a:pt x="130" y="178"/>
                </a:cubicBezTo>
                <a:cubicBezTo>
                  <a:pt x="130" y="177"/>
                  <a:pt x="131" y="176"/>
                  <a:pt x="131" y="175"/>
                </a:cubicBezTo>
                <a:cubicBezTo>
                  <a:pt x="131" y="175"/>
                  <a:pt x="131" y="175"/>
                  <a:pt x="131" y="175"/>
                </a:cubicBezTo>
                <a:cubicBezTo>
                  <a:pt x="131" y="174"/>
                  <a:pt x="131" y="174"/>
                  <a:pt x="130" y="174"/>
                </a:cubicBezTo>
                <a:cubicBezTo>
                  <a:pt x="130" y="174"/>
                  <a:pt x="130" y="175"/>
                  <a:pt x="130" y="175"/>
                </a:cubicBezTo>
                <a:cubicBezTo>
                  <a:pt x="129" y="175"/>
                  <a:pt x="129" y="174"/>
                  <a:pt x="129" y="173"/>
                </a:cubicBezTo>
                <a:cubicBezTo>
                  <a:pt x="128" y="172"/>
                  <a:pt x="127" y="172"/>
                  <a:pt x="127" y="170"/>
                </a:cubicBezTo>
                <a:cubicBezTo>
                  <a:pt x="124" y="170"/>
                  <a:pt x="123" y="169"/>
                  <a:pt x="121" y="168"/>
                </a:cubicBezTo>
                <a:cubicBezTo>
                  <a:pt x="120" y="168"/>
                  <a:pt x="120" y="168"/>
                  <a:pt x="120" y="167"/>
                </a:cubicBezTo>
                <a:cubicBezTo>
                  <a:pt x="119" y="167"/>
                  <a:pt x="119" y="167"/>
                  <a:pt x="118" y="167"/>
                </a:cubicBezTo>
                <a:cubicBezTo>
                  <a:pt x="117" y="166"/>
                  <a:pt x="117" y="163"/>
                  <a:pt x="115" y="164"/>
                </a:cubicBezTo>
                <a:cubicBezTo>
                  <a:pt x="115" y="165"/>
                  <a:pt x="116" y="165"/>
                  <a:pt x="116" y="166"/>
                </a:cubicBezTo>
                <a:cubicBezTo>
                  <a:pt x="116" y="166"/>
                  <a:pt x="116" y="167"/>
                  <a:pt x="116" y="167"/>
                </a:cubicBezTo>
                <a:cubicBezTo>
                  <a:pt x="116" y="168"/>
                  <a:pt x="117" y="167"/>
                  <a:pt x="117" y="168"/>
                </a:cubicBezTo>
                <a:cubicBezTo>
                  <a:pt x="117" y="168"/>
                  <a:pt x="117" y="169"/>
                  <a:pt x="118" y="169"/>
                </a:cubicBezTo>
                <a:cubicBezTo>
                  <a:pt x="119" y="169"/>
                  <a:pt x="119" y="169"/>
                  <a:pt x="120" y="168"/>
                </a:cubicBezTo>
                <a:cubicBezTo>
                  <a:pt x="120" y="168"/>
                  <a:pt x="121" y="169"/>
                  <a:pt x="121" y="170"/>
                </a:cubicBezTo>
                <a:cubicBezTo>
                  <a:pt x="121" y="170"/>
                  <a:pt x="122" y="171"/>
                  <a:pt x="122" y="171"/>
                </a:cubicBezTo>
                <a:cubicBezTo>
                  <a:pt x="122" y="174"/>
                  <a:pt x="121" y="174"/>
                  <a:pt x="120" y="176"/>
                </a:cubicBezTo>
                <a:cubicBezTo>
                  <a:pt x="118" y="176"/>
                  <a:pt x="116" y="177"/>
                  <a:pt x="115" y="178"/>
                </a:cubicBezTo>
                <a:cubicBezTo>
                  <a:pt x="113" y="178"/>
                  <a:pt x="111" y="180"/>
                  <a:pt x="110" y="178"/>
                </a:cubicBezTo>
                <a:cubicBezTo>
                  <a:pt x="110" y="176"/>
                  <a:pt x="110" y="174"/>
                  <a:pt x="110" y="173"/>
                </a:cubicBezTo>
                <a:cubicBezTo>
                  <a:pt x="109" y="172"/>
                  <a:pt x="109" y="171"/>
                  <a:pt x="108" y="170"/>
                </a:cubicBezTo>
                <a:cubicBezTo>
                  <a:pt x="109" y="168"/>
                  <a:pt x="108" y="168"/>
                  <a:pt x="107" y="166"/>
                </a:cubicBezTo>
                <a:cubicBezTo>
                  <a:pt x="107" y="165"/>
                  <a:pt x="107" y="163"/>
                  <a:pt x="106" y="164"/>
                </a:cubicBezTo>
                <a:cubicBezTo>
                  <a:pt x="106" y="164"/>
                  <a:pt x="106" y="164"/>
                  <a:pt x="106" y="164"/>
                </a:cubicBezTo>
                <a:cubicBezTo>
                  <a:pt x="106" y="166"/>
                  <a:pt x="107" y="169"/>
                  <a:pt x="107" y="171"/>
                </a:cubicBezTo>
                <a:cubicBezTo>
                  <a:pt x="107" y="172"/>
                  <a:pt x="108" y="174"/>
                  <a:pt x="108" y="175"/>
                </a:cubicBezTo>
                <a:cubicBezTo>
                  <a:pt x="108" y="176"/>
                  <a:pt x="109" y="176"/>
                  <a:pt x="109" y="177"/>
                </a:cubicBezTo>
                <a:cubicBezTo>
                  <a:pt x="109" y="178"/>
                  <a:pt x="110" y="179"/>
                  <a:pt x="110" y="179"/>
                </a:cubicBezTo>
                <a:cubicBezTo>
                  <a:pt x="111" y="180"/>
                  <a:pt x="111" y="181"/>
                  <a:pt x="112" y="181"/>
                </a:cubicBezTo>
                <a:cubicBezTo>
                  <a:pt x="113" y="181"/>
                  <a:pt x="114" y="179"/>
                  <a:pt x="116" y="181"/>
                </a:cubicBezTo>
                <a:cubicBezTo>
                  <a:pt x="115" y="181"/>
                  <a:pt x="115" y="182"/>
                  <a:pt x="114" y="183"/>
                </a:cubicBezTo>
                <a:cubicBezTo>
                  <a:pt x="113" y="184"/>
                  <a:pt x="113" y="186"/>
                  <a:pt x="112" y="187"/>
                </a:cubicBezTo>
                <a:cubicBezTo>
                  <a:pt x="112" y="188"/>
                  <a:pt x="111" y="189"/>
                  <a:pt x="110" y="189"/>
                </a:cubicBezTo>
                <a:cubicBezTo>
                  <a:pt x="109" y="190"/>
                  <a:pt x="107" y="191"/>
                  <a:pt x="107" y="192"/>
                </a:cubicBezTo>
                <a:cubicBezTo>
                  <a:pt x="107" y="192"/>
                  <a:pt x="105" y="195"/>
                  <a:pt x="105" y="196"/>
                </a:cubicBezTo>
                <a:cubicBezTo>
                  <a:pt x="105" y="197"/>
                  <a:pt x="105" y="198"/>
                  <a:pt x="105" y="199"/>
                </a:cubicBezTo>
                <a:cubicBezTo>
                  <a:pt x="106" y="200"/>
                  <a:pt x="105" y="200"/>
                  <a:pt x="106" y="200"/>
                </a:cubicBezTo>
                <a:cubicBezTo>
                  <a:pt x="105" y="203"/>
                  <a:pt x="105" y="204"/>
                  <a:pt x="104" y="205"/>
                </a:cubicBezTo>
                <a:cubicBezTo>
                  <a:pt x="104" y="205"/>
                  <a:pt x="103" y="206"/>
                  <a:pt x="103" y="206"/>
                </a:cubicBezTo>
                <a:cubicBezTo>
                  <a:pt x="102" y="207"/>
                  <a:pt x="101" y="207"/>
                  <a:pt x="101" y="208"/>
                </a:cubicBezTo>
                <a:cubicBezTo>
                  <a:pt x="101" y="209"/>
                  <a:pt x="101" y="210"/>
                  <a:pt x="100" y="211"/>
                </a:cubicBezTo>
                <a:cubicBezTo>
                  <a:pt x="100" y="212"/>
                  <a:pt x="100" y="212"/>
                  <a:pt x="99" y="212"/>
                </a:cubicBezTo>
                <a:cubicBezTo>
                  <a:pt x="99" y="213"/>
                  <a:pt x="99" y="213"/>
                  <a:pt x="99" y="214"/>
                </a:cubicBezTo>
                <a:cubicBezTo>
                  <a:pt x="98" y="216"/>
                  <a:pt x="96" y="217"/>
                  <a:pt x="95" y="218"/>
                </a:cubicBezTo>
                <a:cubicBezTo>
                  <a:pt x="95" y="219"/>
                  <a:pt x="95" y="219"/>
                  <a:pt x="94" y="219"/>
                </a:cubicBezTo>
                <a:cubicBezTo>
                  <a:pt x="92" y="219"/>
                  <a:pt x="88" y="220"/>
                  <a:pt x="87" y="217"/>
                </a:cubicBezTo>
                <a:cubicBezTo>
                  <a:pt x="88" y="216"/>
                  <a:pt x="88" y="215"/>
                  <a:pt x="87" y="215"/>
                </a:cubicBezTo>
                <a:cubicBezTo>
                  <a:pt x="86" y="213"/>
                  <a:pt x="87" y="210"/>
                  <a:pt x="86" y="208"/>
                </a:cubicBezTo>
                <a:cubicBezTo>
                  <a:pt x="87" y="207"/>
                  <a:pt x="86" y="206"/>
                  <a:pt x="86" y="205"/>
                </a:cubicBezTo>
                <a:cubicBezTo>
                  <a:pt x="86" y="204"/>
                  <a:pt x="86" y="203"/>
                  <a:pt x="86" y="202"/>
                </a:cubicBezTo>
                <a:cubicBezTo>
                  <a:pt x="86" y="199"/>
                  <a:pt x="89" y="197"/>
                  <a:pt x="88" y="194"/>
                </a:cubicBezTo>
                <a:cubicBezTo>
                  <a:pt x="88" y="193"/>
                  <a:pt x="88" y="193"/>
                  <a:pt x="88" y="192"/>
                </a:cubicBezTo>
                <a:cubicBezTo>
                  <a:pt x="88" y="189"/>
                  <a:pt x="86" y="188"/>
                  <a:pt x="86" y="186"/>
                </a:cubicBezTo>
                <a:cubicBezTo>
                  <a:pt x="86" y="185"/>
                  <a:pt x="87" y="184"/>
                  <a:pt x="87" y="183"/>
                </a:cubicBezTo>
                <a:cubicBezTo>
                  <a:pt x="87" y="182"/>
                  <a:pt x="87" y="182"/>
                  <a:pt x="87" y="181"/>
                </a:cubicBezTo>
                <a:cubicBezTo>
                  <a:pt x="85" y="181"/>
                  <a:pt x="84" y="181"/>
                  <a:pt x="84" y="180"/>
                </a:cubicBezTo>
                <a:cubicBezTo>
                  <a:pt x="84" y="180"/>
                  <a:pt x="83" y="180"/>
                  <a:pt x="83" y="179"/>
                </a:cubicBezTo>
                <a:cubicBezTo>
                  <a:pt x="82" y="180"/>
                  <a:pt x="80" y="180"/>
                  <a:pt x="79" y="180"/>
                </a:cubicBezTo>
                <a:cubicBezTo>
                  <a:pt x="79" y="179"/>
                  <a:pt x="77" y="179"/>
                  <a:pt x="77" y="180"/>
                </a:cubicBezTo>
                <a:cubicBezTo>
                  <a:pt x="76" y="180"/>
                  <a:pt x="75" y="179"/>
                  <a:pt x="75" y="178"/>
                </a:cubicBezTo>
                <a:cubicBezTo>
                  <a:pt x="74" y="178"/>
                  <a:pt x="74" y="177"/>
                  <a:pt x="74" y="177"/>
                </a:cubicBezTo>
                <a:cubicBezTo>
                  <a:pt x="74" y="174"/>
                  <a:pt x="72" y="174"/>
                  <a:pt x="72" y="172"/>
                </a:cubicBezTo>
                <a:cubicBezTo>
                  <a:pt x="72" y="171"/>
                  <a:pt x="71" y="170"/>
                  <a:pt x="71" y="169"/>
                </a:cubicBezTo>
                <a:cubicBezTo>
                  <a:pt x="72" y="167"/>
                  <a:pt x="72" y="167"/>
                  <a:pt x="72" y="165"/>
                </a:cubicBezTo>
                <a:cubicBezTo>
                  <a:pt x="72" y="164"/>
                  <a:pt x="72" y="164"/>
                  <a:pt x="72" y="163"/>
                </a:cubicBezTo>
                <a:cubicBezTo>
                  <a:pt x="72" y="163"/>
                  <a:pt x="72" y="162"/>
                  <a:pt x="72" y="162"/>
                </a:cubicBezTo>
                <a:cubicBezTo>
                  <a:pt x="73" y="161"/>
                  <a:pt x="74" y="160"/>
                  <a:pt x="74" y="159"/>
                </a:cubicBezTo>
                <a:cubicBezTo>
                  <a:pt x="75" y="158"/>
                  <a:pt x="76" y="157"/>
                  <a:pt x="77" y="157"/>
                </a:cubicBezTo>
                <a:cubicBezTo>
                  <a:pt x="77" y="156"/>
                  <a:pt x="78" y="156"/>
                  <a:pt x="78" y="156"/>
                </a:cubicBezTo>
                <a:cubicBezTo>
                  <a:pt x="78" y="154"/>
                  <a:pt x="78" y="154"/>
                  <a:pt x="78" y="154"/>
                </a:cubicBezTo>
                <a:cubicBezTo>
                  <a:pt x="79" y="153"/>
                  <a:pt x="80" y="153"/>
                  <a:pt x="81" y="151"/>
                </a:cubicBezTo>
                <a:cubicBezTo>
                  <a:pt x="82" y="151"/>
                  <a:pt x="82" y="151"/>
                  <a:pt x="83" y="152"/>
                </a:cubicBezTo>
                <a:cubicBezTo>
                  <a:pt x="84" y="151"/>
                  <a:pt x="87" y="152"/>
                  <a:pt x="89" y="151"/>
                </a:cubicBezTo>
                <a:cubicBezTo>
                  <a:pt x="89" y="151"/>
                  <a:pt x="90" y="152"/>
                  <a:pt x="91" y="151"/>
                </a:cubicBezTo>
                <a:cubicBezTo>
                  <a:pt x="91" y="152"/>
                  <a:pt x="92" y="152"/>
                  <a:pt x="93" y="152"/>
                </a:cubicBezTo>
                <a:cubicBezTo>
                  <a:pt x="92" y="154"/>
                  <a:pt x="93" y="154"/>
                  <a:pt x="92" y="155"/>
                </a:cubicBezTo>
                <a:cubicBezTo>
                  <a:pt x="93" y="156"/>
                  <a:pt x="94" y="157"/>
                  <a:pt x="95" y="157"/>
                </a:cubicBezTo>
                <a:cubicBezTo>
                  <a:pt x="95" y="158"/>
                  <a:pt x="95" y="159"/>
                  <a:pt x="96" y="159"/>
                </a:cubicBezTo>
                <a:cubicBezTo>
                  <a:pt x="96" y="158"/>
                  <a:pt x="96" y="158"/>
                  <a:pt x="96" y="158"/>
                </a:cubicBezTo>
                <a:cubicBezTo>
                  <a:pt x="99" y="156"/>
                  <a:pt x="100" y="160"/>
                  <a:pt x="103" y="160"/>
                </a:cubicBezTo>
                <a:cubicBezTo>
                  <a:pt x="103" y="160"/>
                  <a:pt x="104" y="159"/>
                  <a:pt x="104" y="159"/>
                </a:cubicBezTo>
                <a:cubicBezTo>
                  <a:pt x="105" y="159"/>
                  <a:pt x="105" y="160"/>
                  <a:pt x="106" y="160"/>
                </a:cubicBezTo>
                <a:cubicBezTo>
                  <a:pt x="107" y="158"/>
                  <a:pt x="108" y="157"/>
                  <a:pt x="108" y="155"/>
                </a:cubicBezTo>
                <a:cubicBezTo>
                  <a:pt x="107" y="155"/>
                  <a:pt x="107" y="156"/>
                  <a:pt x="106" y="156"/>
                </a:cubicBezTo>
                <a:cubicBezTo>
                  <a:pt x="105" y="155"/>
                  <a:pt x="104" y="155"/>
                  <a:pt x="103" y="155"/>
                </a:cubicBezTo>
                <a:cubicBezTo>
                  <a:pt x="103" y="154"/>
                  <a:pt x="102" y="154"/>
                  <a:pt x="102" y="153"/>
                </a:cubicBezTo>
                <a:cubicBezTo>
                  <a:pt x="102" y="152"/>
                  <a:pt x="102" y="151"/>
                  <a:pt x="102" y="151"/>
                </a:cubicBezTo>
                <a:cubicBezTo>
                  <a:pt x="102" y="150"/>
                  <a:pt x="102" y="150"/>
                  <a:pt x="102" y="150"/>
                </a:cubicBezTo>
                <a:cubicBezTo>
                  <a:pt x="102" y="149"/>
                  <a:pt x="101" y="150"/>
                  <a:pt x="101" y="150"/>
                </a:cubicBezTo>
                <a:cubicBezTo>
                  <a:pt x="100" y="150"/>
                  <a:pt x="100" y="150"/>
                  <a:pt x="100" y="150"/>
                </a:cubicBezTo>
                <a:cubicBezTo>
                  <a:pt x="100" y="152"/>
                  <a:pt x="100" y="154"/>
                  <a:pt x="99" y="154"/>
                </a:cubicBezTo>
                <a:cubicBezTo>
                  <a:pt x="99" y="152"/>
                  <a:pt x="99" y="151"/>
                  <a:pt x="98" y="150"/>
                </a:cubicBezTo>
                <a:cubicBezTo>
                  <a:pt x="98" y="149"/>
                  <a:pt x="98" y="149"/>
                  <a:pt x="98" y="149"/>
                </a:cubicBezTo>
                <a:cubicBezTo>
                  <a:pt x="98" y="147"/>
                  <a:pt x="97" y="146"/>
                  <a:pt x="96" y="146"/>
                </a:cubicBezTo>
                <a:cubicBezTo>
                  <a:pt x="96" y="147"/>
                  <a:pt x="96" y="148"/>
                  <a:pt x="97" y="149"/>
                </a:cubicBezTo>
                <a:cubicBezTo>
                  <a:pt x="97" y="149"/>
                  <a:pt x="96" y="149"/>
                  <a:pt x="96" y="149"/>
                </a:cubicBezTo>
                <a:cubicBezTo>
                  <a:pt x="96" y="149"/>
                  <a:pt x="96" y="149"/>
                  <a:pt x="96" y="149"/>
                </a:cubicBezTo>
                <a:cubicBezTo>
                  <a:pt x="96" y="150"/>
                  <a:pt x="96" y="151"/>
                  <a:pt x="96" y="151"/>
                </a:cubicBezTo>
                <a:cubicBezTo>
                  <a:pt x="95" y="151"/>
                  <a:pt x="95" y="150"/>
                  <a:pt x="94" y="149"/>
                </a:cubicBezTo>
                <a:cubicBezTo>
                  <a:pt x="94" y="149"/>
                  <a:pt x="94" y="148"/>
                  <a:pt x="94" y="148"/>
                </a:cubicBezTo>
                <a:cubicBezTo>
                  <a:pt x="94" y="147"/>
                  <a:pt x="94" y="145"/>
                  <a:pt x="93" y="144"/>
                </a:cubicBezTo>
                <a:cubicBezTo>
                  <a:pt x="92" y="144"/>
                  <a:pt x="91" y="145"/>
                  <a:pt x="90" y="145"/>
                </a:cubicBezTo>
                <a:cubicBezTo>
                  <a:pt x="90" y="145"/>
                  <a:pt x="89" y="145"/>
                  <a:pt x="88" y="145"/>
                </a:cubicBezTo>
                <a:cubicBezTo>
                  <a:pt x="88" y="146"/>
                  <a:pt x="87" y="147"/>
                  <a:pt x="86" y="147"/>
                </a:cubicBezTo>
                <a:cubicBezTo>
                  <a:pt x="86" y="147"/>
                  <a:pt x="86" y="147"/>
                  <a:pt x="85" y="147"/>
                </a:cubicBezTo>
                <a:cubicBezTo>
                  <a:pt x="85" y="150"/>
                  <a:pt x="83" y="151"/>
                  <a:pt x="82" y="151"/>
                </a:cubicBezTo>
                <a:cubicBezTo>
                  <a:pt x="81" y="150"/>
                  <a:pt x="81" y="151"/>
                  <a:pt x="81" y="151"/>
                </a:cubicBezTo>
                <a:cubicBezTo>
                  <a:pt x="80" y="150"/>
                  <a:pt x="80" y="150"/>
                  <a:pt x="79" y="149"/>
                </a:cubicBezTo>
                <a:cubicBezTo>
                  <a:pt x="79" y="148"/>
                  <a:pt x="79" y="147"/>
                  <a:pt x="79" y="146"/>
                </a:cubicBezTo>
                <a:cubicBezTo>
                  <a:pt x="80" y="145"/>
                  <a:pt x="80" y="144"/>
                  <a:pt x="80" y="143"/>
                </a:cubicBezTo>
                <a:cubicBezTo>
                  <a:pt x="81" y="142"/>
                  <a:pt x="83" y="143"/>
                  <a:pt x="85" y="143"/>
                </a:cubicBezTo>
                <a:cubicBezTo>
                  <a:pt x="85" y="143"/>
                  <a:pt x="85" y="142"/>
                  <a:pt x="85" y="141"/>
                </a:cubicBezTo>
                <a:cubicBezTo>
                  <a:pt x="85" y="140"/>
                  <a:pt x="84" y="139"/>
                  <a:pt x="84" y="138"/>
                </a:cubicBezTo>
                <a:cubicBezTo>
                  <a:pt x="84" y="137"/>
                  <a:pt x="85" y="138"/>
                  <a:pt x="86" y="137"/>
                </a:cubicBezTo>
                <a:cubicBezTo>
                  <a:pt x="86" y="137"/>
                  <a:pt x="86" y="137"/>
                  <a:pt x="86" y="137"/>
                </a:cubicBezTo>
                <a:cubicBezTo>
                  <a:pt x="87" y="137"/>
                  <a:pt x="88" y="136"/>
                  <a:pt x="89" y="135"/>
                </a:cubicBezTo>
                <a:cubicBezTo>
                  <a:pt x="90" y="134"/>
                  <a:pt x="91" y="134"/>
                  <a:pt x="92" y="133"/>
                </a:cubicBezTo>
                <a:close/>
                <a:moveTo>
                  <a:pt x="82" y="114"/>
                </a:moveTo>
                <a:cubicBezTo>
                  <a:pt x="81" y="114"/>
                  <a:pt x="81" y="115"/>
                  <a:pt x="80" y="116"/>
                </a:cubicBezTo>
                <a:cubicBezTo>
                  <a:pt x="79" y="116"/>
                  <a:pt x="76" y="117"/>
                  <a:pt x="76" y="114"/>
                </a:cubicBezTo>
                <a:cubicBezTo>
                  <a:pt x="74" y="113"/>
                  <a:pt x="76" y="109"/>
                  <a:pt x="77" y="112"/>
                </a:cubicBezTo>
                <a:cubicBezTo>
                  <a:pt x="79" y="112"/>
                  <a:pt x="80" y="112"/>
                  <a:pt x="82" y="112"/>
                </a:cubicBezTo>
                <a:cubicBezTo>
                  <a:pt x="82" y="113"/>
                  <a:pt x="82" y="114"/>
                  <a:pt x="82" y="114"/>
                </a:cubicBezTo>
                <a:close/>
                <a:moveTo>
                  <a:pt x="84" y="130"/>
                </a:moveTo>
                <a:cubicBezTo>
                  <a:pt x="83" y="131"/>
                  <a:pt x="84" y="132"/>
                  <a:pt x="83" y="133"/>
                </a:cubicBezTo>
                <a:cubicBezTo>
                  <a:pt x="82" y="133"/>
                  <a:pt x="82" y="133"/>
                  <a:pt x="81" y="133"/>
                </a:cubicBezTo>
                <a:cubicBezTo>
                  <a:pt x="81" y="133"/>
                  <a:pt x="81" y="132"/>
                  <a:pt x="80" y="132"/>
                </a:cubicBezTo>
                <a:cubicBezTo>
                  <a:pt x="81" y="132"/>
                  <a:pt x="81" y="131"/>
                  <a:pt x="81" y="130"/>
                </a:cubicBezTo>
                <a:cubicBezTo>
                  <a:pt x="82" y="130"/>
                  <a:pt x="83" y="128"/>
                  <a:pt x="84" y="130"/>
                </a:cubicBezTo>
                <a:close/>
                <a:moveTo>
                  <a:pt x="87" y="135"/>
                </a:moveTo>
                <a:cubicBezTo>
                  <a:pt x="86" y="135"/>
                  <a:pt x="85" y="135"/>
                  <a:pt x="84" y="136"/>
                </a:cubicBezTo>
                <a:cubicBezTo>
                  <a:pt x="84" y="136"/>
                  <a:pt x="83" y="136"/>
                  <a:pt x="83" y="135"/>
                </a:cubicBezTo>
                <a:cubicBezTo>
                  <a:pt x="83" y="134"/>
                  <a:pt x="84" y="135"/>
                  <a:pt x="84" y="134"/>
                </a:cubicBezTo>
                <a:cubicBezTo>
                  <a:pt x="85" y="134"/>
                  <a:pt x="84" y="134"/>
                  <a:pt x="84" y="134"/>
                </a:cubicBezTo>
                <a:cubicBezTo>
                  <a:pt x="84" y="133"/>
                  <a:pt x="85" y="133"/>
                  <a:pt x="84" y="132"/>
                </a:cubicBezTo>
                <a:cubicBezTo>
                  <a:pt x="85" y="132"/>
                  <a:pt x="85" y="132"/>
                  <a:pt x="85" y="132"/>
                </a:cubicBezTo>
                <a:cubicBezTo>
                  <a:pt x="85" y="131"/>
                  <a:pt x="85" y="131"/>
                  <a:pt x="85" y="131"/>
                </a:cubicBezTo>
                <a:cubicBezTo>
                  <a:pt x="85" y="131"/>
                  <a:pt x="85" y="130"/>
                  <a:pt x="84" y="130"/>
                </a:cubicBezTo>
                <a:cubicBezTo>
                  <a:pt x="84" y="130"/>
                  <a:pt x="84" y="129"/>
                  <a:pt x="84" y="129"/>
                </a:cubicBezTo>
                <a:cubicBezTo>
                  <a:pt x="84" y="129"/>
                  <a:pt x="84" y="128"/>
                  <a:pt x="84" y="128"/>
                </a:cubicBezTo>
                <a:cubicBezTo>
                  <a:pt x="84" y="127"/>
                  <a:pt x="84" y="127"/>
                  <a:pt x="84" y="126"/>
                </a:cubicBezTo>
                <a:cubicBezTo>
                  <a:pt x="84" y="125"/>
                  <a:pt x="85" y="125"/>
                  <a:pt x="86" y="125"/>
                </a:cubicBezTo>
                <a:cubicBezTo>
                  <a:pt x="86" y="126"/>
                  <a:pt x="86" y="126"/>
                  <a:pt x="86" y="126"/>
                </a:cubicBezTo>
                <a:cubicBezTo>
                  <a:pt x="86" y="126"/>
                  <a:pt x="87" y="126"/>
                  <a:pt x="87" y="126"/>
                </a:cubicBezTo>
                <a:cubicBezTo>
                  <a:pt x="87" y="127"/>
                  <a:pt x="87" y="128"/>
                  <a:pt x="86" y="128"/>
                </a:cubicBezTo>
                <a:cubicBezTo>
                  <a:pt x="87" y="129"/>
                  <a:pt x="88" y="130"/>
                  <a:pt x="88" y="132"/>
                </a:cubicBezTo>
                <a:cubicBezTo>
                  <a:pt x="89" y="132"/>
                  <a:pt x="89" y="135"/>
                  <a:pt x="87" y="135"/>
                </a:cubicBezTo>
                <a:close/>
                <a:moveTo>
                  <a:pt x="76" y="79"/>
                </a:moveTo>
                <a:cubicBezTo>
                  <a:pt x="77" y="79"/>
                  <a:pt x="77" y="80"/>
                  <a:pt x="78" y="80"/>
                </a:cubicBezTo>
                <a:cubicBezTo>
                  <a:pt x="78" y="80"/>
                  <a:pt x="79" y="80"/>
                  <a:pt x="79" y="80"/>
                </a:cubicBezTo>
                <a:cubicBezTo>
                  <a:pt x="80" y="81"/>
                  <a:pt x="81" y="81"/>
                  <a:pt x="82" y="83"/>
                </a:cubicBezTo>
                <a:cubicBezTo>
                  <a:pt x="81" y="83"/>
                  <a:pt x="80" y="83"/>
                  <a:pt x="80" y="83"/>
                </a:cubicBezTo>
                <a:cubicBezTo>
                  <a:pt x="80" y="84"/>
                  <a:pt x="81" y="84"/>
                  <a:pt x="81" y="84"/>
                </a:cubicBezTo>
                <a:cubicBezTo>
                  <a:pt x="81" y="84"/>
                  <a:pt x="81" y="85"/>
                  <a:pt x="81" y="85"/>
                </a:cubicBezTo>
                <a:cubicBezTo>
                  <a:pt x="82" y="85"/>
                  <a:pt x="85" y="84"/>
                  <a:pt x="86" y="86"/>
                </a:cubicBezTo>
                <a:cubicBezTo>
                  <a:pt x="87" y="86"/>
                  <a:pt x="87" y="85"/>
                  <a:pt x="87" y="86"/>
                </a:cubicBezTo>
                <a:cubicBezTo>
                  <a:pt x="86" y="87"/>
                  <a:pt x="85" y="88"/>
                  <a:pt x="83" y="89"/>
                </a:cubicBezTo>
                <a:cubicBezTo>
                  <a:pt x="82" y="90"/>
                  <a:pt x="81" y="90"/>
                  <a:pt x="81" y="92"/>
                </a:cubicBezTo>
                <a:cubicBezTo>
                  <a:pt x="81" y="93"/>
                  <a:pt x="82" y="93"/>
                  <a:pt x="82" y="95"/>
                </a:cubicBezTo>
                <a:cubicBezTo>
                  <a:pt x="81" y="95"/>
                  <a:pt x="81" y="95"/>
                  <a:pt x="81" y="95"/>
                </a:cubicBezTo>
                <a:cubicBezTo>
                  <a:pt x="81" y="96"/>
                  <a:pt x="81" y="96"/>
                  <a:pt x="80" y="97"/>
                </a:cubicBezTo>
                <a:cubicBezTo>
                  <a:pt x="80" y="97"/>
                  <a:pt x="80" y="97"/>
                  <a:pt x="80" y="98"/>
                </a:cubicBezTo>
                <a:cubicBezTo>
                  <a:pt x="80" y="98"/>
                  <a:pt x="80" y="99"/>
                  <a:pt x="80" y="99"/>
                </a:cubicBezTo>
                <a:cubicBezTo>
                  <a:pt x="80" y="100"/>
                  <a:pt x="79" y="100"/>
                  <a:pt x="79" y="101"/>
                </a:cubicBezTo>
                <a:cubicBezTo>
                  <a:pt x="78" y="101"/>
                  <a:pt x="78" y="100"/>
                  <a:pt x="77" y="100"/>
                </a:cubicBezTo>
                <a:cubicBezTo>
                  <a:pt x="77" y="101"/>
                  <a:pt x="77" y="100"/>
                  <a:pt x="78" y="101"/>
                </a:cubicBezTo>
                <a:cubicBezTo>
                  <a:pt x="77" y="102"/>
                  <a:pt x="78" y="103"/>
                  <a:pt x="78" y="105"/>
                </a:cubicBezTo>
                <a:cubicBezTo>
                  <a:pt x="77" y="104"/>
                  <a:pt x="76" y="103"/>
                  <a:pt x="75" y="104"/>
                </a:cubicBezTo>
                <a:cubicBezTo>
                  <a:pt x="75" y="105"/>
                  <a:pt x="76" y="105"/>
                  <a:pt x="77" y="105"/>
                </a:cubicBezTo>
                <a:cubicBezTo>
                  <a:pt x="77" y="105"/>
                  <a:pt x="77" y="105"/>
                  <a:pt x="77" y="106"/>
                </a:cubicBezTo>
                <a:cubicBezTo>
                  <a:pt x="75" y="106"/>
                  <a:pt x="73" y="108"/>
                  <a:pt x="70" y="107"/>
                </a:cubicBezTo>
                <a:cubicBezTo>
                  <a:pt x="70" y="107"/>
                  <a:pt x="70" y="108"/>
                  <a:pt x="70" y="108"/>
                </a:cubicBezTo>
                <a:cubicBezTo>
                  <a:pt x="69" y="108"/>
                  <a:pt x="68" y="108"/>
                  <a:pt x="68" y="109"/>
                </a:cubicBezTo>
                <a:cubicBezTo>
                  <a:pt x="67" y="109"/>
                  <a:pt x="67" y="110"/>
                  <a:pt x="66" y="110"/>
                </a:cubicBezTo>
                <a:cubicBezTo>
                  <a:pt x="66" y="110"/>
                  <a:pt x="66" y="110"/>
                  <a:pt x="66" y="110"/>
                </a:cubicBezTo>
                <a:cubicBezTo>
                  <a:pt x="64" y="110"/>
                  <a:pt x="64" y="112"/>
                  <a:pt x="63" y="112"/>
                </a:cubicBezTo>
                <a:cubicBezTo>
                  <a:pt x="62" y="114"/>
                  <a:pt x="62" y="115"/>
                  <a:pt x="61" y="116"/>
                </a:cubicBezTo>
                <a:cubicBezTo>
                  <a:pt x="61" y="116"/>
                  <a:pt x="61" y="116"/>
                  <a:pt x="61" y="116"/>
                </a:cubicBezTo>
                <a:cubicBezTo>
                  <a:pt x="60" y="116"/>
                  <a:pt x="60" y="116"/>
                  <a:pt x="60" y="116"/>
                </a:cubicBezTo>
                <a:cubicBezTo>
                  <a:pt x="59" y="114"/>
                  <a:pt x="58" y="114"/>
                  <a:pt x="56" y="113"/>
                </a:cubicBezTo>
                <a:cubicBezTo>
                  <a:pt x="57" y="111"/>
                  <a:pt x="56" y="110"/>
                  <a:pt x="56" y="108"/>
                </a:cubicBezTo>
                <a:cubicBezTo>
                  <a:pt x="56" y="108"/>
                  <a:pt x="55" y="107"/>
                  <a:pt x="55" y="105"/>
                </a:cubicBezTo>
                <a:cubicBezTo>
                  <a:pt x="55" y="104"/>
                  <a:pt x="57" y="104"/>
                  <a:pt x="57" y="103"/>
                </a:cubicBezTo>
                <a:cubicBezTo>
                  <a:pt x="57" y="103"/>
                  <a:pt x="58" y="102"/>
                  <a:pt x="58" y="102"/>
                </a:cubicBezTo>
                <a:cubicBezTo>
                  <a:pt x="58" y="100"/>
                  <a:pt x="58" y="97"/>
                  <a:pt x="56" y="98"/>
                </a:cubicBezTo>
                <a:cubicBezTo>
                  <a:pt x="55" y="97"/>
                  <a:pt x="55" y="96"/>
                  <a:pt x="55" y="95"/>
                </a:cubicBezTo>
                <a:cubicBezTo>
                  <a:pt x="55" y="93"/>
                  <a:pt x="54" y="91"/>
                  <a:pt x="53" y="90"/>
                </a:cubicBezTo>
                <a:cubicBezTo>
                  <a:pt x="60" y="85"/>
                  <a:pt x="68" y="81"/>
                  <a:pt x="76" y="79"/>
                </a:cubicBezTo>
                <a:close/>
                <a:moveTo>
                  <a:pt x="51" y="128"/>
                </a:moveTo>
                <a:cubicBezTo>
                  <a:pt x="52" y="128"/>
                  <a:pt x="52" y="130"/>
                  <a:pt x="52" y="131"/>
                </a:cubicBezTo>
                <a:cubicBezTo>
                  <a:pt x="51" y="131"/>
                  <a:pt x="51" y="131"/>
                  <a:pt x="50" y="131"/>
                </a:cubicBezTo>
                <a:cubicBezTo>
                  <a:pt x="49" y="130"/>
                  <a:pt x="49" y="130"/>
                  <a:pt x="48" y="130"/>
                </a:cubicBezTo>
                <a:cubicBezTo>
                  <a:pt x="48" y="127"/>
                  <a:pt x="50" y="125"/>
                  <a:pt x="51" y="126"/>
                </a:cubicBezTo>
                <a:cubicBezTo>
                  <a:pt x="51" y="127"/>
                  <a:pt x="51" y="128"/>
                  <a:pt x="51" y="128"/>
                </a:cubicBezTo>
                <a:close/>
                <a:moveTo>
                  <a:pt x="39" y="104"/>
                </a:moveTo>
                <a:cubicBezTo>
                  <a:pt x="39" y="103"/>
                  <a:pt x="40" y="104"/>
                  <a:pt x="41" y="104"/>
                </a:cubicBezTo>
                <a:cubicBezTo>
                  <a:pt x="41" y="104"/>
                  <a:pt x="41" y="104"/>
                  <a:pt x="41" y="104"/>
                </a:cubicBezTo>
                <a:cubicBezTo>
                  <a:pt x="41" y="103"/>
                  <a:pt x="41" y="103"/>
                  <a:pt x="41" y="103"/>
                </a:cubicBezTo>
                <a:cubicBezTo>
                  <a:pt x="41" y="103"/>
                  <a:pt x="41" y="103"/>
                  <a:pt x="42" y="103"/>
                </a:cubicBezTo>
                <a:cubicBezTo>
                  <a:pt x="42" y="102"/>
                  <a:pt x="42" y="102"/>
                  <a:pt x="42" y="101"/>
                </a:cubicBezTo>
                <a:cubicBezTo>
                  <a:pt x="42" y="100"/>
                  <a:pt x="42" y="100"/>
                  <a:pt x="42" y="100"/>
                </a:cubicBezTo>
                <a:cubicBezTo>
                  <a:pt x="43" y="99"/>
                  <a:pt x="44" y="98"/>
                  <a:pt x="45" y="96"/>
                </a:cubicBezTo>
                <a:cubicBezTo>
                  <a:pt x="46" y="97"/>
                  <a:pt x="46" y="97"/>
                  <a:pt x="46" y="97"/>
                </a:cubicBezTo>
                <a:cubicBezTo>
                  <a:pt x="46" y="98"/>
                  <a:pt x="47" y="98"/>
                  <a:pt x="47" y="100"/>
                </a:cubicBezTo>
                <a:cubicBezTo>
                  <a:pt x="47" y="100"/>
                  <a:pt x="47" y="100"/>
                  <a:pt x="47" y="100"/>
                </a:cubicBezTo>
                <a:cubicBezTo>
                  <a:pt x="47" y="101"/>
                  <a:pt x="48" y="102"/>
                  <a:pt x="49" y="103"/>
                </a:cubicBezTo>
                <a:cubicBezTo>
                  <a:pt x="49" y="103"/>
                  <a:pt x="50" y="104"/>
                  <a:pt x="50" y="104"/>
                </a:cubicBezTo>
                <a:cubicBezTo>
                  <a:pt x="49" y="105"/>
                  <a:pt x="49" y="106"/>
                  <a:pt x="49" y="106"/>
                </a:cubicBezTo>
                <a:cubicBezTo>
                  <a:pt x="48" y="106"/>
                  <a:pt x="47" y="104"/>
                  <a:pt x="46" y="105"/>
                </a:cubicBezTo>
                <a:cubicBezTo>
                  <a:pt x="46" y="105"/>
                  <a:pt x="46" y="106"/>
                  <a:pt x="46" y="106"/>
                </a:cubicBezTo>
                <a:cubicBezTo>
                  <a:pt x="47" y="107"/>
                  <a:pt x="48" y="108"/>
                  <a:pt x="47" y="109"/>
                </a:cubicBezTo>
                <a:cubicBezTo>
                  <a:pt x="46" y="109"/>
                  <a:pt x="46" y="108"/>
                  <a:pt x="45" y="108"/>
                </a:cubicBezTo>
                <a:cubicBezTo>
                  <a:pt x="45" y="109"/>
                  <a:pt x="46" y="109"/>
                  <a:pt x="46" y="111"/>
                </a:cubicBezTo>
                <a:cubicBezTo>
                  <a:pt x="44" y="111"/>
                  <a:pt x="44" y="108"/>
                  <a:pt x="42" y="108"/>
                </a:cubicBezTo>
                <a:cubicBezTo>
                  <a:pt x="42" y="107"/>
                  <a:pt x="41" y="107"/>
                  <a:pt x="41" y="106"/>
                </a:cubicBezTo>
                <a:cubicBezTo>
                  <a:pt x="40" y="106"/>
                  <a:pt x="38" y="106"/>
                  <a:pt x="39" y="104"/>
                </a:cubicBezTo>
                <a:close/>
                <a:moveTo>
                  <a:pt x="37" y="108"/>
                </a:moveTo>
                <a:cubicBezTo>
                  <a:pt x="37" y="108"/>
                  <a:pt x="37" y="108"/>
                  <a:pt x="37" y="108"/>
                </a:cubicBezTo>
                <a:cubicBezTo>
                  <a:pt x="37" y="108"/>
                  <a:pt x="37" y="109"/>
                  <a:pt x="37" y="110"/>
                </a:cubicBezTo>
                <a:cubicBezTo>
                  <a:pt x="36" y="109"/>
                  <a:pt x="37" y="109"/>
                  <a:pt x="37" y="108"/>
                </a:cubicBezTo>
                <a:close/>
                <a:moveTo>
                  <a:pt x="24" y="135"/>
                </a:moveTo>
                <a:cubicBezTo>
                  <a:pt x="25" y="128"/>
                  <a:pt x="28" y="121"/>
                  <a:pt x="31" y="114"/>
                </a:cubicBezTo>
                <a:cubicBezTo>
                  <a:pt x="32" y="115"/>
                  <a:pt x="33" y="116"/>
                  <a:pt x="33" y="117"/>
                </a:cubicBezTo>
                <a:cubicBezTo>
                  <a:pt x="33" y="118"/>
                  <a:pt x="33" y="121"/>
                  <a:pt x="34" y="121"/>
                </a:cubicBezTo>
                <a:cubicBezTo>
                  <a:pt x="35" y="122"/>
                  <a:pt x="35" y="120"/>
                  <a:pt x="35" y="120"/>
                </a:cubicBezTo>
                <a:cubicBezTo>
                  <a:pt x="35" y="118"/>
                  <a:pt x="36" y="117"/>
                  <a:pt x="37" y="116"/>
                </a:cubicBezTo>
                <a:cubicBezTo>
                  <a:pt x="37" y="113"/>
                  <a:pt x="38" y="113"/>
                  <a:pt x="38" y="110"/>
                </a:cubicBezTo>
                <a:cubicBezTo>
                  <a:pt x="37" y="109"/>
                  <a:pt x="37" y="109"/>
                  <a:pt x="38" y="108"/>
                </a:cubicBezTo>
                <a:cubicBezTo>
                  <a:pt x="39" y="108"/>
                  <a:pt x="40" y="109"/>
                  <a:pt x="41" y="109"/>
                </a:cubicBezTo>
                <a:cubicBezTo>
                  <a:pt x="41" y="109"/>
                  <a:pt x="41" y="109"/>
                  <a:pt x="41" y="109"/>
                </a:cubicBezTo>
                <a:cubicBezTo>
                  <a:pt x="42" y="110"/>
                  <a:pt x="43" y="110"/>
                  <a:pt x="43" y="111"/>
                </a:cubicBezTo>
                <a:cubicBezTo>
                  <a:pt x="44" y="112"/>
                  <a:pt x="43" y="114"/>
                  <a:pt x="44" y="115"/>
                </a:cubicBezTo>
                <a:cubicBezTo>
                  <a:pt x="45" y="115"/>
                  <a:pt x="45" y="114"/>
                  <a:pt x="46" y="113"/>
                </a:cubicBezTo>
                <a:cubicBezTo>
                  <a:pt x="48" y="113"/>
                  <a:pt x="48" y="116"/>
                  <a:pt x="48" y="118"/>
                </a:cubicBezTo>
                <a:cubicBezTo>
                  <a:pt x="48" y="119"/>
                  <a:pt x="49" y="120"/>
                  <a:pt x="49" y="121"/>
                </a:cubicBezTo>
                <a:cubicBezTo>
                  <a:pt x="49" y="121"/>
                  <a:pt x="50" y="121"/>
                  <a:pt x="50" y="121"/>
                </a:cubicBezTo>
                <a:cubicBezTo>
                  <a:pt x="50" y="121"/>
                  <a:pt x="49" y="121"/>
                  <a:pt x="49" y="122"/>
                </a:cubicBezTo>
                <a:cubicBezTo>
                  <a:pt x="50" y="122"/>
                  <a:pt x="50" y="122"/>
                  <a:pt x="51" y="122"/>
                </a:cubicBezTo>
                <a:cubicBezTo>
                  <a:pt x="51" y="123"/>
                  <a:pt x="51" y="124"/>
                  <a:pt x="51" y="124"/>
                </a:cubicBezTo>
                <a:cubicBezTo>
                  <a:pt x="50" y="125"/>
                  <a:pt x="49" y="125"/>
                  <a:pt x="49" y="125"/>
                </a:cubicBezTo>
                <a:cubicBezTo>
                  <a:pt x="48" y="126"/>
                  <a:pt x="48" y="126"/>
                  <a:pt x="47" y="126"/>
                </a:cubicBezTo>
                <a:cubicBezTo>
                  <a:pt x="46" y="127"/>
                  <a:pt x="45" y="125"/>
                  <a:pt x="43" y="126"/>
                </a:cubicBezTo>
                <a:cubicBezTo>
                  <a:pt x="42" y="126"/>
                  <a:pt x="42" y="127"/>
                  <a:pt x="41" y="127"/>
                </a:cubicBezTo>
                <a:cubicBezTo>
                  <a:pt x="42" y="127"/>
                  <a:pt x="44" y="126"/>
                  <a:pt x="45" y="127"/>
                </a:cubicBezTo>
                <a:cubicBezTo>
                  <a:pt x="45" y="128"/>
                  <a:pt x="44" y="128"/>
                  <a:pt x="44" y="129"/>
                </a:cubicBezTo>
                <a:cubicBezTo>
                  <a:pt x="44" y="129"/>
                  <a:pt x="44" y="131"/>
                  <a:pt x="43" y="131"/>
                </a:cubicBezTo>
                <a:cubicBezTo>
                  <a:pt x="41" y="131"/>
                  <a:pt x="41" y="133"/>
                  <a:pt x="39" y="133"/>
                </a:cubicBezTo>
                <a:cubicBezTo>
                  <a:pt x="39" y="133"/>
                  <a:pt x="39" y="134"/>
                  <a:pt x="39" y="134"/>
                </a:cubicBezTo>
                <a:cubicBezTo>
                  <a:pt x="38" y="135"/>
                  <a:pt x="36" y="135"/>
                  <a:pt x="36" y="137"/>
                </a:cubicBezTo>
                <a:cubicBezTo>
                  <a:pt x="36" y="137"/>
                  <a:pt x="35" y="137"/>
                  <a:pt x="35" y="138"/>
                </a:cubicBezTo>
                <a:cubicBezTo>
                  <a:pt x="35" y="138"/>
                  <a:pt x="35" y="137"/>
                  <a:pt x="35" y="137"/>
                </a:cubicBezTo>
                <a:cubicBezTo>
                  <a:pt x="35" y="140"/>
                  <a:pt x="33" y="142"/>
                  <a:pt x="31" y="142"/>
                </a:cubicBezTo>
                <a:cubicBezTo>
                  <a:pt x="31" y="143"/>
                  <a:pt x="30" y="143"/>
                  <a:pt x="30" y="144"/>
                </a:cubicBezTo>
                <a:cubicBezTo>
                  <a:pt x="30" y="146"/>
                  <a:pt x="31" y="148"/>
                  <a:pt x="30" y="149"/>
                </a:cubicBezTo>
                <a:cubicBezTo>
                  <a:pt x="29" y="148"/>
                  <a:pt x="28" y="147"/>
                  <a:pt x="28" y="145"/>
                </a:cubicBezTo>
                <a:cubicBezTo>
                  <a:pt x="28" y="145"/>
                  <a:pt x="28" y="145"/>
                  <a:pt x="28" y="144"/>
                </a:cubicBezTo>
                <a:cubicBezTo>
                  <a:pt x="27" y="145"/>
                  <a:pt x="26" y="143"/>
                  <a:pt x="25" y="144"/>
                </a:cubicBezTo>
                <a:cubicBezTo>
                  <a:pt x="25" y="144"/>
                  <a:pt x="25" y="144"/>
                  <a:pt x="24" y="144"/>
                </a:cubicBezTo>
                <a:cubicBezTo>
                  <a:pt x="24" y="144"/>
                  <a:pt x="23" y="144"/>
                  <a:pt x="22" y="144"/>
                </a:cubicBezTo>
                <a:cubicBezTo>
                  <a:pt x="23" y="141"/>
                  <a:pt x="23" y="138"/>
                  <a:pt x="24" y="135"/>
                </a:cubicBezTo>
                <a:close/>
                <a:moveTo>
                  <a:pt x="47" y="130"/>
                </a:moveTo>
                <a:cubicBezTo>
                  <a:pt x="47" y="131"/>
                  <a:pt x="47" y="131"/>
                  <a:pt x="47" y="132"/>
                </a:cubicBezTo>
                <a:cubicBezTo>
                  <a:pt x="46" y="132"/>
                  <a:pt x="44" y="133"/>
                  <a:pt x="44" y="131"/>
                </a:cubicBezTo>
                <a:cubicBezTo>
                  <a:pt x="45" y="131"/>
                  <a:pt x="46" y="131"/>
                  <a:pt x="47" y="130"/>
                </a:cubicBezTo>
                <a:cubicBezTo>
                  <a:pt x="47" y="130"/>
                  <a:pt x="47" y="130"/>
                  <a:pt x="47" y="130"/>
                </a:cubicBezTo>
                <a:close/>
                <a:moveTo>
                  <a:pt x="37" y="156"/>
                </a:moveTo>
                <a:cubicBezTo>
                  <a:pt x="36" y="157"/>
                  <a:pt x="36" y="156"/>
                  <a:pt x="36" y="156"/>
                </a:cubicBezTo>
                <a:cubicBezTo>
                  <a:pt x="36" y="157"/>
                  <a:pt x="36" y="157"/>
                  <a:pt x="36" y="157"/>
                </a:cubicBezTo>
                <a:cubicBezTo>
                  <a:pt x="35" y="157"/>
                  <a:pt x="34" y="157"/>
                  <a:pt x="34" y="156"/>
                </a:cubicBezTo>
                <a:cubicBezTo>
                  <a:pt x="34" y="155"/>
                  <a:pt x="36" y="156"/>
                  <a:pt x="37" y="156"/>
                </a:cubicBezTo>
                <a:close/>
                <a:moveTo>
                  <a:pt x="34" y="154"/>
                </a:moveTo>
                <a:cubicBezTo>
                  <a:pt x="33" y="155"/>
                  <a:pt x="32" y="155"/>
                  <a:pt x="31" y="155"/>
                </a:cubicBezTo>
                <a:cubicBezTo>
                  <a:pt x="31" y="153"/>
                  <a:pt x="28" y="153"/>
                  <a:pt x="27" y="151"/>
                </a:cubicBezTo>
                <a:cubicBezTo>
                  <a:pt x="28" y="150"/>
                  <a:pt x="29" y="151"/>
                  <a:pt x="30" y="151"/>
                </a:cubicBezTo>
                <a:cubicBezTo>
                  <a:pt x="31" y="152"/>
                  <a:pt x="33" y="153"/>
                  <a:pt x="34" y="154"/>
                </a:cubicBezTo>
                <a:close/>
                <a:moveTo>
                  <a:pt x="25" y="152"/>
                </a:moveTo>
                <a:cubicBezTo>
                  <a:pt x="25" y="153"/>
                  <a:pt x="24" y="154"/>
                  <a:pt x="24" y="155"/>
                </a:cubicBezTo>
                <a:cubicBezTo>
                  <a:pt x="24" y="156"/>
                  <a:pt x="25" y="156"/>
                  <a:pt x="26" y="157"/>
                </a:cubicBezTo>
                <a:cubicBezTo>
                  <a:pt x="26" y="157"/>
                  <a:pt x="26" y="158"/>
                  <a:pt x="27" y="158"/>
                </a:cubicBezTo>
                <a:cubicBezTo>
                  <a:pt x="27" y="159"/>
                  <a:pt x="26" y="161"/>
                  <a:pt x="26" y="161"/>
                </a:cubicBezTo>
                <a:cubicBezTo>
                  <a:pt x="26" y="163"/>
                  <a:pt x="28" y="163"/>
                  <a:pt x="29" y="163"/>
                </a:cubicBezTo>
                <a:cubicBezTo>
                  <a:pt x="30" y="164"/>
                  <a:pt x="30" y="164"/>
                  <a:pt x="30" y="164"/>
                </a:cubicBezTo>
                <a:cubicBezTo>
                  <a:pt x="30" y="164"/>
                  <a:pt x="31" y="164"/>
                  <a:pt x="32" y="164"/>
                </a:cubicBezTo>
                <a:cubicBezTo>
                  <a:pt x="33" y="164"/>
                  <a:pt x="33" y="162"/>
                  <a:pt x="34" y="162"/>
                </a:cubicBezTo>
                <a:cubicBezTo>
                  <a:pt x="34" y="163"/>
                  <a:pt x="34" y="164"/>
                  <a:pt x="34" y="164"/>
                </a:cubicBezTo>
                <a:cubicBezTo>
                  <a:pt x="34" y="164"/>
                  <a:pt x="35" y="163"/>
                  <a:pt x="35" y="163"/>
                </a:cubicBezTo>
                <a:cubicBezTo>
                  <a:pt x="36" y="163"/>
                  <a:pt x="36" y="164"/>
                  <a:pt x="36" y="164"/>
                </a:cubicBezTo>
                <a:cubicBezTo>
                  <a:pt x="36" y="164"/>
                  <a:pt x="37" y="164"/>
                  <a:pt x="37" y="164"/>
                </a:cubicBezTo>
                <a:cubicBezTo>
                  <a:pt x="38" y="165"/>
                  <a:pt x="38" y="166"/>
                  <a:pt x="39" y="165"/>
                </a:cubicBezTo>
                <a:cubicBezTo>
                  <a:pt x="40" y="166"/>
                  <a:pt x="41" y="166"/>
                  <a:pt x="41" y="167"/>
                </a:cubicBezTo>
                <a:cubicBezTo>
                  <a:pt x="42" y="167"/>
                  <a:pt x="42" y="168"/>
                  <a:pt x="42" y="168"/>
                </a:cubicBezTo>
                <a:cubicBezTo>
                  <a:pt x="42" y="168"/>
                  <a:pt x="43" y="169"/>
                  <a:pt x="43" y="169"/>
                </a:cubicBezTo>
                <a:cubicBezTo>
                  <a:pt x="44" y="170"/>
                  <a:pt x="45" y="172"/>
                  <a:pt x="47" y="173"/>
                </a:cubicBezTo>
                <a:cubicBezTo>
                  <a:pt x="47" y="174"/>
                  <a:pt x="48" y="174"/>
                  <a:pt x="48" y="175"/>
                </a:cubicBezTo>
                <a:cubicBezTo>
                  <a:pt x="47" y="176"/>
                  <a:pt x="47" y="176"/>
                  <a:pt x="46" y="177"/>
                </a:cubicBezTo>
                <a:cubicBezTo>
                  <a:pt x="47" y="177"/>
                  <a:pt x="47" y="177"/>
                  <a:pt x="48" y="177"/>
                </a:cubicBezTo>
                <a:cubicBezTo>
                  <a:pt x="49" y="178"/>
                  <a:pt x="50" y="179"/>
                  <a:pt x="51" y="180"/>
                </a:cubicBezTo>
                <a:cubicBezTo>
                  <a:pt x="52" y="180"/>
                  <a:pt x="53" y="181"/>
                  <a:pt x="54" y="182"/>
                </a:cubicBezTo>
                <a:cubicBezTo>
                  <a:pt x="55" y="182"/>
                  <a:pt x="55" y="183"/>
                  <a:pt x="56" y="184"/>
                </a:cubicBezTo>
                <a:cubicBezTo>
                  <a:pt x="56" y="185"/>
                  <a:pt x="57" y="185"/>
                  <a:pt x="57" y="185"/>
                </a:cubicBezTo>
                <a:cubicBezTo>
                  <a:pt x="56" y="186"/>
                  <a:pt x="56" y="188"/>
                  <a:pt x="55" y="188"/>
                </a:cubicBezTo>
                <a:cubicBezTo>
                  <a:pt x="54" y="189"/>
                  <a:pt x="54" y="189"/>
                  <a:pt x="54" y="190"/>
                </a:cubicBezTo>
                <a:cubicBezTo>
                  <a:pt x="54" y="190"/>
                  <a:pt x="53" y="190"/>
                  <a:pt x="53" y="190"/>
                </a:cubicBezTo>
                <a:cubicBezTo>
                  <a:pt x="53" y="191"/>
                  <a:pt x="53" y="192"/>
                  <a:pt x="53" y="193"/>
                </a:cubicBezTo>
                <a:cubicBezTo>
                  <a:pt x="52" y="194"/>
                  <a:pt x="51" y="196"/>
                  <a:pt x="50" y="198"/>
                </a:cubicBezTo>
                <a:cubicBezTo>
                  <a:pt x="49" y="198"/>
                  <a:pt x="48" y="199"/>
                  <a:pt x="46" y="199"/>
                </a:cubicBezTo>
                <a:cubicBezTo>
                  <a:pt x="46" y="200"/>
                  <a:pt x="45" y="200"/>
                  <a:pt x="44" y="201"/>
                </a:cubicBezTo>
                <a:cubicBezTo>
                  <a:pt x="44" y="202"/>
                  <a:pt x="44" y="202"/>
                  <a:pt x="44" y="203"/>
                </a:cubicBezTo>
                <a:cubicBezTo>
                  <a:pt x="36" y="195"/>
                  <a:pt x="30" y="185"/>
                  <a:pt x="26" y="174"/>
                </a:cubicBezTo>
                <a:cubicBezTo>
                  <a:pt x="26" y="174"/>
                  <a:pt x="26" y="174"/>
                  <a:pt x="26" y="174"/>
                </a:cubicBezTo>
                <a:cubicBezTo>
                  <a:pt x="27" y="173"/>
                  <a:pt x="26" y="172"/>
                  <a:pt x="27" y="172"/>
                </a:cubicBezTo>
                <a:cubicBezTo>
                  <a:pt x="27" y="171"/>
                  <a:pt x="27" y="172"/>
                  <a:pt x="27" y="171"/>
                </a:cubicBezTo>
                <a:cubicBezTo>
                  <a:pt x="27" y="171"/>
                  <a:pt x="29" y="169"/>
                  <a:pt x="29" y="169"/>
                </a:cubicBezTo>
                <a:cubicBezTo>
                  <a:pt x="29" y="167"/>
                  <a:pt x="29" y="166"/>
                  <a:pt x="28" y="165"/>
                </a:cubicBezTo>
                <a:cubicBezTo>
                  <a:pt x="27" y="166"/>
                  <a:pt x="26" y="164"/>
                  <a:pt x="25" y="163"/>
                </a:cubicBezTo>
                <a:cubicBezTo>
                  <a:pt x="25" y="162"/>
                  <a:pt x="24" y="162"/>
                  <a:pt x="24" y="162"/>
                </a:cubicBezTo>
                <a:cubicBezTo>
                  <a:pt x="24" y="161"/>
                  <a:pt x="24" y="160"/>
                  <a:pt x="23" y="159"/>
                </a:cubicBezTo>
                <a:cubicBezTo>
                  <a:pt x="23" y="159"/>
                  <a:pt x="23" y="159"/>
                  <a:pt x="23" y="159"/>
                </a:cubicBezTo>
                <a:cubicBezTo>
                  <a:pt x="22" y="157"/>
                  <a:pt x="22" y="154"/>
                  <a:pt x="22" y="152"/>
                </a:cubicBezTo>
                <a:cubicBezTo>
                  <a:pt x="23" y="151"/>
                  <a:pt x="24" y="150"/>
                  <a:pt x="25" y="152"/>
                </a:cubicBezTo>
                <a:close/>
              </a:path>
            </a:pathLst>
          </a:custGeom>
          <a:solidFill>
            <a:srgbClr val="EAC97B"/>
          </a:solidFill>
          <a:ln>
            <a:noFill/>
          </a:ln>
        </p:spPr>
        <p:txBody>
          <a:bodyPr vert="horz" wrap="square" lIns="91440" tIns="45720" rIns="91440" bIns="45720" numCol="1" anchor="t" anchorCtr="0" compatLnSpc="1"/>
          <a:lstStyle/>
          <a:p>
            <a:endParaRPr lang="zh-CN" altLang="en-US"/>
          </a:p>
        </p:txBody>
      </p:sp>
      <p:sp>
        <p:nvSpPr>
          <p:cNvPr id="27" name="Freeform 8"/>
          <p:cNvSpPr>
            <a:spLocks noEditPoints="1"/>
          </p:cNvSpPr>
          <p:nvPr/>
        </p:nvSpPr>
        <p:spPr bwMode="auto">
          <a:xfrm>
            <a:off x="6390529" y="2089917"/>
            <a:ext cx="1277290" cy="1202155"/>
          </a:xfrm>
          <a:custGeom>
            <a:avLst/>
            <a:gdLst>
              <a:gd name="T0" fmla="*/ 246 w 327"/>
              <a:gd name="T1" fmla="*/ 11 h 307"/>
              <a:gd name="T2" fmla="*/ 246 w 327"/>
              <a:gd name="T3" fmla="*/ 307 h 307"/>
              <a:gd name="T4" fmla="*/ 327 w 327"/>
              <a:gd name="T5" fmla="*/ 307 h 307"/>
              <a:gd name="T6" fmla="*/ 327 w 327"/>
              <a:gd name="T7" fmla="*/ 11 h 307"/>
              <a:gd name="T8" fmla="*/ 246 w 327"/>
              <a:gd name="T9" fmla="*/ 11 h 307"/>
              <a:gd name="T10" fmla="*/ 261 w 327"/>
              <a:gd name="T11" fmla="*/ 30 h 307"/>
              <a:gd name="T12" fmla="*/ 312 w 327"/>
              <a:gd name="T13" fmla="*/ 30 h 307"/>
              <a:gd name="T14" fmla="*/ 312 w 327"/>
              <a:gd name="T15" fmla="*/ 49 h 307"/>
              <a:gd name="T16" fmla="*/ 261 w 327"/>
              <a:gd name="T17" fmla="*/ 49 h 307"/>
              <a:gd name="T18" fmla="*/ 261 w 327"/>
              <a:gd name="T19" fmla="*/ 30 h 307"/>
              <a:gd name="T20" fmla="*/ 312 w 327"/>
              <a:gd name="T21" fmla="*/ 283 h 307"/>
              <a:gd name="T22" fmla="*/ 261 w 327"/>
              <a:gd name="T23" fmla="*/ 283 h 307"/>
              <a:gd name="T24" fmla="*/ 261 w 327"/>
              <a:gd name="T25" fmla="*/ 265 h 307"/>
              <a:gd name="T26" fmla="*/ 312 w 327"/>
              <a:gd name="T27" fmla="*/ 265 h 307"/>
              <a:gd name="T28" fmla="*/ 312 w 327"/>
              <a:gd name="T29" fmla="*/ 283 h 307"/>
              <a:gd name="T30" fmla="*/ 286 w 327"/>
              <a:gd name="T31" fmla="*/ 236 h 307"/>
              <a:gd name="T32" fmla="*/ 260 w 327"/>
              <a:gd name="T33" fmla="*/ 209 h 307"/>
              <a:gd name="T34" fmla="*/ 286 w 327"/>
              <a:gd name="T35" fmla="*/ 182 h 307"/>
              <a:gd name="T36" fmla="*/ 313 w 327"/>
              <a:gd name="T37" fmla="*/ 209 h 307"/>
              <a:gd name="T38" fmla="*/ 286 w 327"/>
              <a:gd name="T39" fmla="*/ 236 h 307"/>
              <a:gd name="T40" fmla="*/ 150 w 327"/>
              <a:gd name="T41" fmla="*/ 307 h 307"/>
              <a:gd name="T42" fmla="*/ 224 w 327"/>
              <a:gd name="T43" fmla="*/ 307 h 307"/>
              <a:gd name="T44" fmla="*/ 224 w 327"/>
              <a:gd name="T45" fmla="*/ 58 h 307"/>
              <a:gd name="T46" fmla="*/ 150 w 327"/>
              <a:gd name="T47" fmla="*/ 58 h 307"/>
              <a:gd name="T48" fmla="*/ 150 w 327"/>
              <a:gd name="T49" fmla="*/ 307 h 307"/>
              <a:gd name="T50" fmla="*/ 166 w 327"/>
              <a:gd name="T51" fmla="*/ 78 h 307"/>
              <a:gd name="T52" fmla="*/ 208 w 327"/>
              <a:gd name="T53" fmla="*/ 78 h 307"/>
              <a:gd name="T54" fmla="*/ 208 w 327"/>
              <a:gd name="T55" fmla="*/ 96 h 307"/>
              <a:gd name="T56" fmla="*/ 166 w 327"/>
              <a:gd name="T57" fmla="*/ 96 h 307"/>
              <a:gd name="T58" fmla="*/ 166 w 327"/>
              <a:gd name="T59" fmla="*/ 78 h 307"/>
              <a:gd name="T60" fmla="*/ 166 w 327"/>
              <a:gd name="T61" fmla="*/ 265 h 307"/>
              <a:gd name="T62" fmla="*/ 208 w 327"/>
              <a:gd name="T63" fmla="*/ 265 h 307"/>
              <a:gd name="T64" fmla="*/ 208 w 327"/>
              <a:gd name="T65" fmla="*/ 283 h 307"/>
              <a:gd name="T66" fmla="*/ 166 w 327"/>
              <a:gd name="T67" fmla="*/ 283 h 307"/>
              <a:gd name="T68" fmla="*/ 166 w 327"/>
              <a:gd name="T69" fmla="*/ 265 h 307"/>
              <a:gd name="T70" fmla="*/ 286 w 327"/>
              <a:gd name="T71" fmla="*/ 197 h 307"/>
              <a:gd name="T72" fmla="*/ 275 w 327"/>
              <a:gd name="T73" fmla="*/ 209 h 307"/>
              <a:gd name="T74" fmla="*/ 286 w 327"/>
              <a:gd name="T75" fmla="*/ 220 h 307"/>
              <a:gd name="T76" fmla="*/ 298 w 327"/>
              <a:gd name="T77" fmla="*/ 209 h 307"/>
              <a:gd name="T78" fmla="*/ 286 w 327"/>
              <a:gd name="T79" fmla="*/ 197 h 307"/>
              <a:gd name="T80" fmla="*/ 74 w 327"/>
              <a:gd name="T81" fmla="*/ 0 h 307"/>
              <a:gd name="T82" fmla="*/ 0 w 327"/>
              <a:gd name="T83" fmla="*/ 287 h 307"/>
              <a:gd name="T84" fmla="*/ 79 w 327"/>
              <a:gd name="T85" fmla="*/ 307 h 307"/>
              <a:gd name="T86" fmla="*/ 153 w 327"/>
              <a:gd name="T87" fmla="*/ 20 h 307"/>
              <a:gd name="T88" fmla="*/ 74 w 327"/>
              <a:gd name="T89" fmla="*/ 0 h 307"/>
              <a:gd name="T90" fmla="*/ 71 w 327"/>
              <a:gd name="T91" fmla="*/ 280 h 307"/>
              <a:gd name="T92" fmla="*/ 21 w 327"/>
              <a:gd name="T93" fmla="*/ 267 h 307"/>
              <a:gd name="T94" fmla="*/ 26 w 327"/>
              <a:gd name="T95" fmla="*/ 249 h 307"/>
              <a:gd name="T96" fmla="*/ 75 w 327"/>
              <a:gd name="T97" fmla="*/ 262 h 307"/>
              <a:gd name="T98" fmla="*/ 71 w 327"/>
              <a:gd name="T99" fmla="*/ 280 h 307"/>
              <a:gd name="T100" fmla="*/ 80 w 327"/>
              <a:gd name="T101" fmla="*/ 40 h 307"/>
              <a:gd name="T102" fmla="*/ 84 w 327"/>
              <a:gd name="T103" fmla="*/ 23 h 307"/>
              <a:gd name="T104" fmla="*/ 133 w 327"/>
              <a:gd name="T105" fmla="*/ 35 h 307"/>
              <a:gd name="T106" fmla="*/ 129 w 327"/>
              <a:gd name="T107" fmla="*/ 53 h 307"/>
              <a:gd name="T108" fmla="*/ 80 w 327"/>
              <a:gd name="T109" fmla="*/ 4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7" h="307">
                <a:moveTo>
                  <a:pt x="246" y="11"/>
                </a:moveTo>
                <a:cubicBezTo>
                  <a:pt x="246" y="307"/>
                  <a:pt x="246" y="307"/>
                  <a:pt x="246" y="307"/>
                </a:cubicBezTo>
                <a:cubicBezTo>
                  <a:pt x="327" y="307"/>
                  <a:pt x="327" y="307"/>
                  <a:pt x="327" y="307"/>
                </a:cubicBezTo>
                <a:cubicBezTo>
                  <a:pt x="327" y="11"/>
                  <a:pt x="327" y="11"/>
                  <a:pt x="327" y="11"/>
                </a:cubicBezTo>
                <a:lnTo>
                  <a:pt x="246" y="11"/>
                </a:lnTo>
                <a:close/>
                <a:moveTo>
                  <a:pt x="261" y="30"/>
                </a:moveTo>
                <a:cubicBezTo>
                  <a:pt x="312" y="30"/>
                  <a:pt x="312" y="30"/>
                  <a:pt x="312" y="30"/>
                </a:cubicBezTo>
                <a:cubicBezTo>
                  <a:pt x="312" y="49"/>
                  <a:pt x="312" y="49"/>
                  <a:pt x="312" y="49"/>
                </a:cubicBezTo>
                <a:cubicBezTo>
                  <a:pt x="261" y="49"/>
                  <a:pt x="261" y="49"/>
                  <a:pt x="261" y="49"/>
                </a:cubicBezTo>
                <a:lnTo>
                  <a:pt x="261" y="30"/>
                </a:lnTo>
                <a:close/>
                <a:moveTo>
                  <a:pt x="312" y="283"/>
                </a:moveTo>
                <a:cubicBezTo>
                  <a:pt x="261" y="283"/>
                  <a:pt x="261" y="283"/>
                  <a:pt x="261" y="283"/>
                </a:cubicBezTo>
                <a:cubicBezTo>
                  <a:pt x="261" y="265"/>
                  <a:pt x="261" y="265"/>
                  <a:pt x="261" y="265"/>
                </a:cubicBezTo>
                <a:cubicBezTo>
                  <a:pt x="312" y="265"/>
                  <a:pt x="312" y="265"/>
                  <a:pt x="312" y="265"/>
                </a:cubicBezTo>
                <a:lnTo>
                  <a:pt x="312" y="283"/>
                </a:lnTo>
                <a:close/>
                <a:moveTo>
                  <a:pt x="286" y="236"/>
                </a:moveTo>
                <a:cubicBezTo>
                  <a:pt x="272" y="236"/>
                  <a:pt x="260" y="224"/>
                  <a:pt x="260" y="209"/>
                </a:cubicBezTo>
                <a:cubicBezTo>
                  <a:pt x="260" y="194"/>
                  <a:pt x="272" y="182"/>
                  <a:pt x="286" y="182"/>
                </a:cubicBezTo>
                <a:cubicBezTo>
                  <a:pt x="301" y="182"/>
                  <a:pt x="313" y="194"/>
                  <a:pt x="313" y="209"/>
                </a:cubicBezTo>
                <a:cubicBezTo>
                  <a:pt x="313" y="224"/>
                  <a:pt x="301" y="236"/>
                  <a:pt x="286" y="236"/>
                </a:cubicBezTo>
                <a:close/>
                <a:moveTo>
                  <a:pt x="150" y="307"/>
                </a:moveTo>
                <a:cubicBezTo>
                  <a:pt x="224" y="307"/>
                  <a:pt x="224" y="307"/>
                  <a:pt x="224" y="307"/>
                </a:cubicBezTo>
                <a:cubicBezTo>
                  <a:pt x="224" y="58"/>
                  <a:pt x="224" y="58"/>
                  <a:pt x="224" y="58"/>
                </a:cubicBezTo>
                <a:cubicBezTo>
                  <a:pt x="150" y="58"/>
                  <a:pt x="150" y="58"/>
                  <a:pt x="150" y="58"/>
                </a:cubicBezTo>
                <a:lnTo>
                  <a:pt x="150" y="307"/>
                </a:lnTo>
                <a:close/>
                <a:moveTo>
                  <a:pt x="166" y="78"/>
                </a:moveTo>
                <a:cubicBezTo>
                  <a:pt x="208" y="78"/>
                  <a:pt x="208" y="78"/>
                  <a:pt x="208" y="78"/>
                </a:cubicBezTo>
                <a:cubicBezTo>
                  <a:pt x="208" y="96"/>
                  <a:pt x="208" y="96"/>
                  <a:pt x="208" y="96"/>
                </a:cubicBezTo>
                <a:cubicBezTo>
                  <a:pt x="166" y="96"/>
                  <a:pt x="166" y="96"/>
                  <a:pt x="166" y="96"/>
                </a:cubicBezTo>
                <a:lnTo>
                  <a:pt x="166" y="78"/>
                </a:lnTo>
                <a:close/>
                <a:moveTo>
                  <a:pt x="166" y="265"/>
                </a:moveTo>
                <a:cubicBezTo>
                  <a:pt x="208" y="265"/>
                  <a:pt x="208" y="265"/>
                  <a:pt x="208" y="265"/>
                </a:cubicBezTo>
                <a:cubicBezTo>
                  <a:pt x="208" y="283"/>
                  <a:pt x="208" y="283"/>
                  <a:pt x="208" y="283"/>
                </a:cubicBezTo>
                <a:cubicBezTo>
                  <a:pt x="166" y="283"/>
                  <a:pt x="166" y="283"/>
                  <a:pt x="166" y="283"/>
                </a:cubicBezTo>
                <a:lnTo>
                  <a:pt x="166" y="265"/>
                </a:lnTo>
                <a:close/>
                <a:moveTo>
                  <a:pt x="286" y="197"/>
                </a:moveTo>
                <a:cubicBezTo>
                  <a:pt x="280" y="197"/>
                  <a:pt x="275" y="202"/>
                  <a:pt x="275" y="209"/>
                </a:cubicBezTo>
                <a:cubicBezTo>
                  <a:pt x="275" y="215"/>
                  <a:pt x="280" y="220"/>
                  <a:pt x="286" y="220"/>
                </a:cubicBezTo>
                <a:cubicBezTo>
                  <a:pt x="293" y="220"/>
                  <a:pt x="298" y="215"/>
                  <a:pt x="298" y="209"/>
                </a:cubicBezTo>
                <a:cubicBezTo>
                  <a:pt x="298" y="202"/>
                  <a:pt x="293" y="197"/>
                  <a:pt x="286" y="197"/>
                </a:cubicBezTo>
                <a:close/>
                <a:moveTo>
                  <a:pt x="74" y="0"/>
                </a:moveTo>
                <a:cubicBezTo>
                  <a:pt x="0" y="287"/>
                  <a:pt x="0" y="287"/>
                  <a:pt x="0" y="287"/>
                </a:cubicBezTo>
                <a:cubicBezTo>
                  <a:pt x="79" y="307"/>
                  <a:pt x="79" y="307"/>
                  <a:pt x="79" y="307"/>
                </a:cubicBezTo>
                <a:cubicBezTo>
                  <a:pt x="153" y="20"/>
                  <a:pt x="153" y="20"/>
                  <a:pt x="153" y="20"/>
                </a:cubicBezTo>
                <a:lnTo>
                  <a:pt x="74" y="0"/>
                </a:lnTo>
                <a:close/>
                <a:moveTo>
                  <a:pt x="71" y="280"/>
                </a:moveTo>
                <a:cubicBezTo>
                  <a:pt x="21" y="267"/>
                  <a:pt x="21" y="267"/>
                  <a:pt x="21" y="267"/>
                </a:cubicBezTo>
                <a:cubicBezTo>
                  <a:pt x="26" y="249"/>
                  <a:pt x="26" y="249"/>
                  <a:pt x="26" y="249"/>
                </a:cubicBezTo>
                <a:cubicBezTo>
                  <a:pt x="75" y="262"/>
                  <a:pt x="75" y="262"/>
                  <a:pt x="75" y="262"/>
                </a:cubicBezTo>
                <a:lnTo>
                  <a:pt x="71" y="280"/>
                </a:lnTo>
                <a:close/>
                <a:moveTo>
                  <a:pt x="80" y="40"/>
                </a:moveTo>
                <a:cubicBezTo>
                  <a:pt x="84" y="23"/>
                  <a:pt x="84" y="23"/>
                  <a:pt x="84" y="23"/>
                </a:cubicBezTo>
                <a:cubicBezTo>
                  <a:pt x="133" y="35"/>
                  <a:pt x="133" y="35"/>
                  <a:pt x="133" y="35"/>
                </a:cubicBezTo>
                <a:cubicBezTo>
                  <a:pt x="129" y="53"/>
                  <a:pt x="129" y="53"/>
                  <a:pt x="129" y="53"/>
                </a:cubicBezTo>
                <a:lnTo>
                  <a:pt x="80" y="40"/>
                </a:lnTo>
                <a:close/>
              </a:path>
            </a:pathLst>
          </a:custGeom>
          <a:solidFill>
            <a:srgbClr val="EAC97B"/>
          </a:solidFill>
          <a:ln>
            <a:noFill/>
          </a:ln>
        </p:spPr>
        <p:txBody>
          <a:bodyPr vert="horz" wrap="square" lIns="91440" tIns="45720" rIns="91440" bIns="45720" numCol="1" anchor="t" anchorCtr="0" compatLnSpc="1"/>
          <a:lstStyle/>
          <a:p>
            <a:endParaRPr lang="zh-CN" altLang="en-US"/>
          </a:p>
        </p:txBody>
      </p:sp>
      <p:sp>
        <p:nvSpPr>
          <p:cNvPr id="28" name="Freeform 9"/>
          <p:cNvSpPr>
            <a:spLocks noEditPoints="1"/>
          </p:cNvSpPr>
          <p:nvPr/>
        </p:nvSpPr>
        <p:spPr bwMode="auto">
          <a:xfrm>
            <a:off x="1511064" y="4386727"/>
            <a:ext cx="1178568" cy="1121500"/>
          </a:xfrm>
          <a:custGeom>
            <a:avLst/>
            <a:gdLst>
              <a:gd name="T0" fmla="*/ 137 w 326"/>
              <a:gd name="T1" fmla="*/ 205 h 310"/>
              <a:gd name="T2" fmla="*/ 155 w 326"/>
              <a:gd name="T3" fmla="*/ 211 h 310"/>
              <a:gd name="T4" fmla="*/ 175 w 326"/>
              <a:gd name="T5" fmla="*/ 204 h 310"/>
              <a:gd name="T6" fmla="*/ 195 w 326"/>
              <a:gd name="T7" fmla="*/ 211 h 310"/>
              <a:gd name="T8" fmla="*/ 212 w 326"/>
              <a:gd name="T9" fmla="*/ 205 h 310"/>
              <a:gd name="T10" fmla="*/ 250 w 326"/>
              <a:gd name="T11" fmla="*/ 88 h 310"/>
              <a:gd name="T12" fmla="*/ 204 w 326"/>
              <a:gd name="T13" fmla="*/ 63 h 310"/>
              <a:gd name="T14" fmla="*/ 186 w 326"/>
              <a:gd name="T15" fmla="*/ 65 h 310"/>
              <a:gd name="T16" fmla="*/ 186 w 326"/>
              <a:gd name="T17" fmla="*/ 55 h 310"/>
              <a:gd name="T18" fmla="*/ 191 w 326"/>
              <a:gd name="T19" fmla="*/ 49 h 310"/>
              <a:gd name="T20" fmla="*/ 211 w 326"/>
              <a:gd name="T21" fmla="*/ 58 h 310"/>
              <a:gd name="T22" fmla="*/ 268 w 326"/>
              <a:gd name="T23" fmla="*/ 15 h 310"/>
              <a:gd name="T24" fmla="*/ 273 w 326"/>
              <a:gd name="T25" fmla="*/ 9 h 310"/>
              <a:gd name="T26" fmla="*/ 266 w 326"/>
              <a:gd name="T27" fmla="*/ 6 h 310"/>
              <a:gd name="T28" fmla="*/ 232 w 326"/>
              <a:gd name="T29" fmla="*/ 0 h 310"/>
              <a:gd name="T30" fmla="*/ 187 w 326"/>
              <a:gd name="T31" fmla="*/ 37 h 310"/>
              <a:gd name="T32" fmla="*/ 183 w 326"/>
              <a:gd name="T33" fmla="*/ 41 h 310"/>
              <a:gd name="T34" fmla="*/ 165 w 326"/>
              <a:gd name="T35" fmla="*/ 11 h 310"/>
              <a:gd name="T36" fmla="*/ 152 w 326"/>
              <a:gd name="T37" fmla="*/ 10 h 310"/>
              <a:gd name="T38" fmla="*/ 151 w 326"/>
              <a:gd name="T39" fmla="*/ 24 h 310"/>
              <a:gd name="T40" fmla="*/ 167 w 326"/>
              <a:gd name="T41" fmla="*/ 66 h 310"/>
              <a:gd name="T42" fmla="*/ 146 w 326"/>
              <a:gd name="T43" fmla="*/ 63 h 310"/>
              <a:gd name="T44" fmla="*/ 100 w 326"/>
              <a:gd name="T45" fmla="*/ 88 h 310"/>
              <a:gd name="T46" fmla="*/ 137 w 326"/>
              <a:gd name="T47" fmla="*/ 205 h 310"/>
              <a:gd name="T48" fmla="*/ 0 w 326"/>
              <a:gd name="T49" fmla="*/ 220 h 310"/>
              <a:gd name="T50" fmla="*/ 0 w 326"/>
              <a:gd name="T51" fmla="*/ 310 h 310"/>
              <a:gd name="T52" fmla="*/ 326 w 326"/>
              <a:gd name="T53" fmla="*/ 310 h 310"/>
              <a:gd name="T54" fmla="*/ 326 w 326"/>
              <a:gd name="T55" fmla="*/ 220 h 310"/>
              <a:gd name="T56" fmla="*/ 0 w 326"/>
              <a:gd name="T57" fmla="*/ 220 h 310"/>
              <a:gd name="T58" fmla="*/ 46 w 326"/>
              <a:gd name="T59" fmla="*/ 294 h 310"/>
              <a:gd name="T60" fmla="*/ 26 w 326"/>
              <a:gd name="T61" fmla="*/ 294 h 310"/>
              <a:gd name="T62" fmla="*/ 26 w 326"/>
              <a:gd name="T63" fmla="*/ 236 h 310"/>
              <a:gd name="T64" fmla="*/ 46 w 326"/>
              <a:gd name="T65" fmla="*/ 236 h 310"/>
              <a:gd name="T66" fmla="*/ 46 w 326"/>
              <a:gd name="T67" fmla="*/ 294 h 310"/>
              <a:gd name="T68" fmla="*/ 108 w 326"/>
              <a:gd name="T69" fmla="*/ 292 h 310"/>
              <a:gd name="T70" fmla="*/ 81 w 326"/>
              <a:gd name="T71" fmla="*/ 265 h 310"/>
              <a:gd name="T72" fmla="*/ 108 w 326"/>
              <a:gd name="T73" fmla="*/ 238 h 310"/>
              <a:gd name="T74" fmla="*/ 135 w 326"/>
              <a:gd name="T75" fmla="*/ 265 h 310"/>
              <a:gd name="T76" fmla="*/ 108 w 326"/>
              <a:gd name="T77" fmla="*/ 292 h 310"/>
              <a:gd name="T78" fmla="*/ 305 w 326"/>
              <a:gd name="T79" fmla="*/ 294 h 310"/>
              <a:gd name="T80" fmla="*/ 285 w 326"/>
              <a:gd name="T81" fmla="*/ 294 h 310"/>
              <a:gd name="T82" fmla="*/ 285 w 326"/>
              <a:gd name="T83" fmla="*/ 236 h 310"/>
              <a:gd name="T84" fmla="*/ 305 w 326"/>
              <a:gd name="T85" fmla="*/ 236 h 310"/>
              <a:gd name="T86" fmla="*/ 305 w 326"/>
              <a:gd name="T87" fmla="*/ 294 h 310"/>
              <a:gd name="T88" fmla="*/ 108 w 326"/>
              <a:gd name="T89" fmla="*/ 254 h 310"/>
              <a:gd name="T90" fmla="*/ 97 w 326"/>
              <a:gd name="T91" fmla="*/ 265 h 310"/>
              <a:gd name="T92" fmla="*/ 108 w 326"/>
              <a:gd name="T93" fmla="*/ 276 h 310"/>
              <a:gd name="T94" fmla="*/ 120 w 326"/>
              <a:gd name="T95" fmla="*/ 265 h 310"/>
              <a:gd name="T96" fmla="*/ 108 w 326"/>
              <a:gd name="T97" fmla="*/ 2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6" h="310">
                <a:moveTo>
                  <a:pt x="137" y="205"/>
                </a:moveTo>
                <a:cubicBezTo>
                  <a:pt x="143" y="209"/>
                  <a:pt x="149" y="211"/>
                  <a:pt x="155" y="211"/>
                </a:cubicBezTo>
                <a:cubicBezTo>
                  <a:pt x="163" y="211"/>
                  <a:pt x="170" y="208"/>
                  <a:pt x="175" y="204"/>
                </a:cubicBezTo>
                <a:cubicBezTo>
                  <a:pt x="180" y="208"/>
                  <a:pt x="187" y="211"/>
                  <a:pt x="195" y="211"/>
                </a:cubicBezTo>
                <a:cubicBezTo>
                  <a:pt x="201" y="211"/>
                  <a:pt x="207" y="209"/>
                  <a:pt x="212" y="205"/>
                </a:cubicBezTo>
                <a:cubicBezTo>
                  <a:pt x="250" y="175"/>
                  <a:pt x="267" y="124"/>
                  <a:pt x="250" y="88"/>
                </a:cubicBezTo>
                <a:cubicBezTo>
                  <a:pt x="242" y="72"/>
                  <a:pt x="226" y="63"/>
                  <a:pt x="204" y="63"/>
                </a:cubicBezTo>
                <a:cubicBezTo>
                  <a:pt x="198" y="63"/>
                  <a:pt x="192" y="64"/>
                  <a:pt x="186" y="65"/>
                </a:cubicBezTo>
                <a:cubicBezTo>
                  <a:pt x="186" y="62"/>
                  <a:pt x="186" y="59"/>
                  <a:pt x="186" y="55"/>
                </a:cubicBezTo>
                <a:cubicBezTo>
                  <a:pt x="187" y="53"/>
                  <a:pt x="189" y="51"/>
                  <a:pt x="191" y="49"/>
                </a:cubicBezTo>
                <a:cubicBezTo>
                  <a:pt x="194" y="53"/>
                  <a:pt x="201" y="58"/>
                  <a:pt x="211" y="58"/>
                </a:cubicBezTo>
                <a:cubicBezTo>
                  <a:pt x="227" y="58"/>
                  <a:pt x="247" y="44"/>
                  <a:pt x="268" y="15"/>
                </a:cubicBezTo>
                <a:cubicBezTo>
                  <a:pt x="273" y="9"/>
                  <a:pt x="273" y="9"/>
                  <a:pt x="273" y="9"/>
                </a:cubicBezTo>
                <a:cubicBezTo>
                  <a:pt x="266" y="6"/>
                  <a:pt x="266" y="6"/>
                  <a:pt x="266" y="6"/>
                </a:cubicBezTo>
                <a:cubicBezTo>
                  <a:pt x="265" y="6"/>
                  <a:pt x="249" y="0"/>
                  <a:pt x="232" y="0"/>
                </a:cubicBezTo>
                <a:cubicBezTo>
                  <a:pt x="207" y="0"/>
                  <a:pt x="191" y="13"/>
                  <a:pt x="187" y="37"/>
                </a:cubicBezTo>
                <a:cubicBezTo>
                  <a:pt x="186" y="38"/>
                  <a:pt x="184" y="40"/>
                  <a:pt x="183" y="41"/>
                </a:cubicBezTo>
                <a:cubicBezTo>
                  <a:pt x="180" y="32"/>
                  <a:pt x="174" y="22"/>
                  <a:pt x="165" y="11"/>
                </a:cubicBezTo>
                <a:cubicBezTo>
                  <a:pt x="162" y="7"/>
                  <a:pt x="156" y="7"/>
                  <a:pt x="152" y="10"/>
                </a:cubicBezTo>
                <a:cubicBezTo>
                  <a:pt x="148" y="14"/>
                  <a:pt x="148" y="20"/>
                  <a:pt x="151" y="24"/>
                </a:cubicBezTo>
                <a:cubicBezTo>
                  <a:pt x="166" y="41"/>
                  <a:pt x="168" y="56"/>
                  <a:pt x="167" y="66"/>
                </a:cubicBezTo>
                <a:cubicBezTo>
                  <a:pt x="161" y="64"/>
                  <a:pt x="154" y="63"/>
                  <a:pt x="146" y="63"/>
                </a:cubicBezTo>
                <a:cubicBezTo>
                  <a:pt x="118" y="63"/>
                  <a:pt x="105" y="77"/>
                  <a:pt x="100" y="88"/>
                </a:cubicBezTo>
                <a:cubicBezTo>
                  <a:pt x="83" y="124"/>
                  <a:pt x="99" y="175"/>
                  <a:pt x="137" y="205"/>
                </a:cubicBezTo>
                <a:close/>
                <a:moveTo>
                  <a:pt x="0" y="220"/>
                </a:moveTo>
                <a:cubicBezTo>
                  <a:pt x="0" y="310"/>
                  <a:pt x="0" y="310"/>
                  <a:pt x="0" y="310"/>
                </a:cubicBezTo>
                <a:cubicBezTo>
                  <a:pt x="326" y="310"/>
                  <a:pt x="326" y="310"/>
                  <a:pt x="326" y="310"/>
                </a:cubicBezTo>
                <a:cubicBezTo>
                  <a:pt x="326" y="220"/>
                  <a:pt x="326" y="220"/>
                  <a:pt x="326" y="220"/>
                </a:cubicBezTo>
                <a:lnTo>
                  <a:pt x="0" y="220"/>
                </a:lnTo>
                <a:close/>
                <a:moveTo>
                  <a:pt x="46" y="294"/>
                </a:moveTo>
                <a:cubicBezTo>
                  <a:pt x="26" y="294"/>
                  <a:pt x="26" y="294"/>
                  <a:pt x="26" y="294"/>
                </a:cubicBezTo>
                <a:cubicBezTo>
                  <a:pt x="26" y="236"/>
                  <a:pt x="26" y="236"/>
                  <a:pt x="26" y="236"/>
                </a:cubicBezTo>
                <a:cubicBezTo>
                  <a:pt x="46" y="236"/>
                  <a:pt x="46" y="236"/>
                  <a:pt x="46" y="236"/>
                </a:cubicBezTo>
                <a:lnTo>
                  <a:pt x="46" y="294"/>
                </a:lnTo>
                <a:close/>
                <a:moveTo>
                  <a:pt x="108" y="292"/>
                </a:moveTo>
                <a:cubicBezTo>
                  <a:pt x="93" y="292"/>
                  <a:pt x="81" y="280"/>
                  <a:pt x="81" y="265"/>
                </a:cubicBezTo>
                <a:cubicBezTo>
                  <a:pt x="81" y="250"/>
                  <a:pt x="93" y="238"/>
                  <a:pt x="108" y="238"/>
                </a:cubicBezTo>
                <a:cubicBezTo>
                  <a:pt x="123" y="238"/>
                  <a:pt x="135" y="250"/>
                  <a:pt x="135" y="265"/>
                </a:cubicBezTo>
                <a:cubicBezTo>
                  <a:pt x="135" y="280"/>
                  <a:pt x="123" y="292"/>
                  <a:pt x="108" y="292"/>
                </a:cubicBezTo>
                <a:close/>
                <a:moveTo>
                  <a:pt x="305" y="294"/>
                </a:moveTo>
                <a:cubicBezTo>
                  <a:pt x="285" y="294"/>
                  <a:pt x="285" y="294"/>
                  <a:pt x="285" y="294"/>
                </a:cubicBezTo>
                <a:cubicBezTo>
                  <a:pt x="285" y="236"/>
                  <a:pt x="285" y="236"/>
                  <a:pt x="285" y="236"/>
                </a:cubicBezTo>
                <a:cubicBezTo>
                  <a:pt x="305" y="236"/>
                  <a:pt x="305" y="236"/>
                  <a:pt x="305" y="236"/>
                </a:cubicBezTo>
                <a:lnTo>
                  <a:pt x="305" y="294"/>
                </a:lnTo>
                <a:close/>
                <a:moveTo>
                  <a:pt x="108" y="254"/>
                </a:moveTo>
                <a:cubicBezTo>
                  <a:pt x="102" y="254"/>
                  <a:pt x="97" y="259"/>
                  <a:pt x="97" y="265"/>
                </a:cubicBezTo>
                <a:cubicBezTo>
                  <a:pt x="97" y="271"/>
                  <a:pt x="102" y="276"/>
                  <a:pt x="108" y="276"/>
                </a:cubicBezTo>
                <a:cubicBezTo>
                  <a:pt x="114" y="276"/>
                  <a:pt x="120" y="271"/>
                  <a:pt x="120" y="265"/>
                </a:cubicBezTo>
                <a:cubicBezTo>
                  <a:pt x="120" y="259"/>
                  <a:pt x="114" y="254"/>
                  <a:pt x="108" y="254"/>
                </a:cubicBezTo>
                <a:close/>
              </a:path>
            </a:pathLst>
          </a:custGeom>
          <a:solidFill>
            <a:srgbClr val="EAC97B"/>
          </a:solidFill>
          <a:ln>
            <a:noFill/>
          </a:ln>
        </p:spPr>
        <p:txBody>
          <a:bodyPr vert="horz" wrap="square" lIns="91440" tIns="45720" rIns="91440" bIns="45720" numCol="1" anchor="t" anchorCtr="0" compatLnSpc="1"/>
          <a:lstStyle/>
          <a:p>
            <a:endParaRPr lang="zh-CN" altLang="en-US"/>
          </a:p>
        </p:txBody>
      </p:sp>
      <p:sp>
        <p:nvSpPr>
          <p:cNvPr id="29" name="Freeform 15"/>
          <p:cNvSpPr>
            <a:spLocks noEditPoints="1"/>
          </p:cNvSpPr>
          <p:nvPr/>
        </p:nvSpPr>
        <p:spPr bwMode="auto">
          <a:xfrm>
            <a:off x="1543481" y="1904648"/>
            <a:ext cx="1286516" cy="1397877"/>
          </a:xfrm>
          <a:custGeom>
            <a:avLst/>
            <a:gdLst>
              <a:gd name="T0" fmla="*/ 37 w 301"/>
              <a:gd name="T1" fmla="*/ 70 h 327"/>
              <a:gd name="T2" fmla="*/ 25 w 301"/>
              <a:gd name="T3" fmla="*/ 92 h 327"/>
              <a:gd name="T4" fmla="*/ 57 w 301"/>
              <a:gd name="T5" fmla="*/ 96 h 327"/>
              <a:gd name="T6" fmla="*/ 40 w 301"/>
              <a:gd name="T7" fmla="*/ 199 h 327"/>
              <a:gd name="T8" fmla="*/ 20 w 301"/>
              <a:gd name="T9" fmla="*/ 225 h 327"/>
              <a:gd name="T10" fmla="*/ 53 w 301"/>
              <a:gd name="T11" fmla="*/ 221 h 327"/>
              <a:gd name="T12" fmla="*/ 40 w 301"/>
              <a:gd name="T13" fmla="*/ 199 h 327"/>
              <a:gd name="T14" fmla="*/ 276 w 301"/>
              <a:gd name="T15" fmla="*/ 92 h 327"/>
              <a:gd name="T16" fmla="*/ 264 w 301"/>
              <a:gd name="T17" fmla="*/ 70 h 327"/>
              <a:gd name="T18" fmla="*/ 244 w 301"/>
              <a:gd name="T19" fmla="*/ 96 h 327"/>
              <a:gd name="T20" fmla="*/ 43 w 301"/>
              <a:gd name="T21" fmla="*/ 150 h 327"/>
              <a:gd name="T22" fmla="*/ 13 w 301"/>
              <a:gd name="T23" fmla="*/ 138 h 327"/>
              <a:gd name="T24" fmla="*/ 13 w 301"/>
              <a:gd name="T25" fmla="*/ 163 h 327"/>
              <a:gd name="T26" fmla="*/ 43 w 301"/>
              <a:gd name="T27" fmla="*/ 150 h 327"/>
              <a:gd name="T28" fmla="*/ 163 w 301"/>
              <a:gd name="T29" fmla="*/ 30 h 327"/>
              <a:gd name="T30" fmla="*/ 150 w 301"/>
              <a:gd name="T31" fmla="*/ 0 h 327"/>
              <a:gd name="T32" fmla="*/ 138 w 301"/>
              <a:gd name="T33" fmla="*/ 30 h 327"/>
              <a:gd name="T34" fmla="*/ 97 w 301"/>
              <a:gd name="T35" fmla="*/ 57 h 327"/>
              <a:gd name="T36" fmla="*/ 92 w 301"/>
              <a:gd name="T37" fmla="*/ 24 h 327"/>
              <a:gd name="T38" fmla="*/ 71 w 301"/>
              <a:gd name="T39" fmla="*/ 37 h 327"/>
              <a:gd name="T40" fmla="*/ 97 w 301"/>
              <a:gd name="T41" fmla="*/ 57 h 327"/>
              <a:gd name="T42" fmla="*/ 270 w 301"/>
              <a:gd name="T43" fmla="*/ 138 h 327"/>
              <a:gd name="T44" fmla="*/ 270 w 301"/>
              <a:gd name="T45" fmla="*/ 163 h 327"/>
              <a:gd name="T46" fmla="*/ 301 w 301"/>
              <a:gd name="T47" fmla="*/ 150 h 327"/>
              <a:gd name="T48" fmla="*/ 276 w 301"/>
              <a:gd name="T49" fmla="*/ 208 h 327"/>
              <a:gd name="T50" fmla="*/ 244 w 301"/>
              <a:gd name="T51" fmla="*/ 204 h 327"/>
              <a:gd name="T52" fmla="*/ 264 w 301"/>
              <a:gd name="T53" fmla="*/ 230 h 327"/>
              <a:gd name="T54" fmla="*/ 276 w 301"/>
              <a:gd name="T55" fmla="*/ 208 h 327"/>
              <a:gd name="T56" fmla="*/ 209 w 301"/>
              <a:gd name="T57" fmla="*/ 24 h 327"/>
              <a:gd name="T58" fmla="*/ 204 w 301"/>
              <a:gd name="T59" fmla="*/ 57 h 327"/>
              <a:gd name="T60" fmla="*/ 230 w 301"/>
              <a:gd name="T61" fmla="*/ 37 h 327"/>
              <a:gd name="T62" fmla="*/ 173 w 301"/>
              <a:gd name="T63" fmla="*/ 292 h 327"/>
              <a:gd name="T64" fmla="*/ 123 w 301"/>
              <a:gd name="T65" fmla="*/ 297 h 327"/>
              <a:gd name="T66" fmla="*/ 124 w 301"/>
              <a:gd name="T67" fmla="*/ 310 h 327"/>
              <a:gd name="T68" fmla="*/ 130 w 301"/>
              <a:gd name="T69" fmla="*/ 315 h 327"/>
              <a:gd name="T70" fmla="*/ 133 w 301"/>
              <a:gd name="T71" fmla="*/ 316 h 327"/>
              <a:gd name="T72" fmla="*/ 142 w 301"/>
              <a:gd name="T73" fmla="*/ 326 h 327"/>
              <a:gd name="T74" fmla="*/ 150 w 301"/>
              <a:gd name="T75" fmla="*/ 327 h 327"/>
              <a:gd name="T76" fmla="*/ 160 w 301"/>
              <a:gd name="T77" fmla="*/ 324 h 327"/>
              <a:gd name="T78" fmla="*/ 170 w 301"/>
              <a:gd name="T79" fmla="*/ 316 h 327"/>
              <a:gd name="T80" fmla="*/ 174 w 301"/>
              <a:gd name="T81" fmla="*/ 314 h 327"/>
              <a:gd name="T82" fmla="*/ 178 w 301"/>
              <a:gd name="T83" fmla="*/ 307 h 327"/>
              <a:gd name="T84" fmla="*/ 173 w 301"/>
              <a:gd name="T85" fmla="*/ 292 h 327"/>
              <a:gd name="T86" fmla="*/ 71 w 301"/>
              <a:gd name="T87" fmla="*/ 151 h 327"/>
              <a:gd name="T88" fmla="*/ 95 w 301"/>
              <a:gd name="T89" fmla="*/ 211 h 327"/>
              <a:gd name="T90" fmla="*/ 116 w 301"/>
              <a:gd name="T91" fmla="*/ 275 h 327"/>
              <a:gd name="T92" fmla="*/ 176 w 301"/>
              <a:gd name="T93" fmla="*/ 284 h 327"/>
              <a:gd name="T94" fmla="*/ 181 w 301"/>
              <a:gd name="T95" fmla="*/ 268 h 327"/>
              <a:gd name="T96" fmla="*/ 215 w 301"/>
              <a:gd name="T97" fmla="*/ 201 h 327"/>
              <a:gd name="T98" fmla="*/ 207 w 301"/>
              <a:gd name="T99"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1" h="327">
                <a:moveTo>
                  <a:pt x="53" y="79"/>
                </a:moveTo>
                <a:cubicBezTo>
                  <a:pt x="37" y="70"/>
                  <a:pt x="37" y="70"/>
                  <a:pt x="37" y="70"/>
                </a:cubicBezTo>
                <a:cubicBezTo>
                  <a:pt x="31" y="67"/>
                  <a:pt x="24" y="69"/>
                  <a:pt x="20" y="75"/>
                </a:cubicBezTo>
                <a:cubicBezTo>
                  <a:pt x="17" y="81"/>
                  <a:pt x="19" y="88"/>
                  <a:pt x="25" y="92"/>
                </a:cubicBezTo>
                <a:cubicBezTo>
                  <a:pt x="40" y="101"/>
                  <a:pt x="40" y="101"/>
                  <a:pt x="40" y="101"/>
                </a:cubicBezTo>
                <a:cubicBezTo>
                  <a:pt x="46" y="104"/>
                  <a:pt x="54" y="102"/>
                  <a:pt x="57" y="96"/>
                </a:cubicBezTo>
                <a:cubicBezTo>
                  <a:pt x="61" y="90"/>
                  <a:pt x="59" y="83"/>
                  <a:pt x="53" y="79"/>
                </a:cubicBezTo>
                <a:close/>
                <a:moveTo>
                  <a:pt x="40" y="199"/>
                </a:moveTo>
                <a:cubicBezTo>
                  <a:pt x="25" y="208"/>
                  <a:pt x="25" y="208"/>
                  <a:pt x="25" y="208"/>
                </a:cubicBezTo>
                <a:cubicBezTo>
                  <a:pt x="19" y="212"/>
                  <a:pt x="17" y="219"/>
                  <a:pt x="20" y="225"/>
                </a:cubicBezTo>
                <a:cubicBezTo>
                  <a:pt x="24" y="231"/>
                  <a:pt x="31" y="233"/>
                  <a:pt x="37" y="230"/>
                </a:cubicBezTo>
                <a:cubicBezTo>
                  <a:pt x="53" y="221"/>
                  <a:pt x="53" y="221"/>
                  <a:pt x="53" y="221"/>
                </a:cubicBezTo>
                <a:cubicBezTo>
                  <a:pt x="59" y="217"/>
                  <a:pt x="61" y="210"/>
                  <a:pt x="57" y="204"/>
                </a:cubicBezTo>
                <a:cubicBezTo>
                  <a:pt x="54" y="198"/>
                  <a:pt x="46" y="196"/>
                  <a:pt x="40" y="199"/>
                </a:cubicBezTo>
                <a:close/>
                <a:moveTo>
                  <a:pt x="261" y="101"/>
                </a:moveTo>
                <a:cubicBezTo>
                  <a:pt x="276" y="92"/>
                  <a:pt x="276" y="92"/>
                  <a:pt x="276" y="92"/>
                </a:cubicBezTo>
                <a:cubicBezTo>
                  <a:pt x="282" y="88"/>
                  <a:pt x="284" y="81"/>
                  <a:pt x="281" y="75"/>
                </a:cubicBezTo>
                <a:cubicBezTo>
                  <a:pt x="277" y="69"/>
                  <a:pt x="270" y="67"/>
                  <a:pt x="264" y="70"/>
                </a:cubicBezTo>
                <a:cubicBezTo>
                  <a:pt x="248" y="79"/>
                  <a:pt x="248" y="79"/>
                  <a:pt x="248" y="79"/>
                </a:cubicBezTo>
                <a:cubicBezTo>
                  <a:pt x="242" y="83"/>
                  <a:pt x="240" y="90"/>
                  <a:pt x="244" y="96"/>
                </a:cubicBezTo>
                <a:cubicBezTo>
                  <a:pt x="247" y="102"/>
                  <a:pt x="255" y="104"/>
                  <a:pt x="261" y="101"/>
                </a:cubicBezTo>
                <a:close/>
                <a:moveTo>
                  <a:pt x="43" y="150"/>
                </a:moveTo>
                <a:cubicBezTo>
                  <a:pt x="43" y="143"/>
                  <a:pt x="37" y="138"/>
                  <a:pt x="31" y="138"/>
                </a:cubicBezTo>
                <a:cubicBezTo>
                  <a:pt x="13" y="138"/>
                  <a:pt x="13" y="138"/>
                  <a:pt x="13" y="138"/>
                </a:cubicBezTo>
                <a:cubicBezTo>
                  <a:pt x="6" y="138"/>
                  <a:pt x="0" y="143"/>
                  <a:pt x="0" y="150"/>
                </a:cubicBezTo>
                <a:cubicBezTo>
                  <a:pt x="0" y="157"/>
                  <a:pt x="6" y="163"/>
                  <a:pt x="13" y="163"/>
                </a:cubicBezTo>
                <a:cubicBezTo>
                  <a:pt x="31" y="163"/>
                  <a:pt x="31" y="163"/>
                  <a:pt x="31" y="163"/>
                </a:cubicBezTo>
                <a:cubicBezTo>
                  <a:pt x="37" y="163"/>
                  <a:pt x="43" y="157"/>
                  <a:pt x="43" y="150"/>
                </a:cubicBezTo>
                <a:close/>
                <a:moveTo>
                  <a:pt x="150" y="43"/>
                </a:moveTo>
                <a:cubicBezTo>
                  <a:pt x="157" y="43"/>
                  <a:pt x="163" y="37"/>
                  <a:pt x="163" y="30"/>
                </a:cubicBezTo>
                <a:cubicBezTo>
                  <a:pt x="163" y="12"/>
                  <a:pt x="163" y="12"/>
                  <a:pt x="163" y="12"/>
                </a:cubicBezTo>
                <a:cubicBezTo>
                  <a:pt x="163" y="5"/>
                  <a:pt x="157" y="0"/>
                  <a:pt x="150" y="0"/>
                </a:cubicBezTo>
                <a:cubicBezTo>
                  <a:pt x="144" y="0"/>
                  <a:pt x="138" y="5"/>
                  <a:pt x="138" y="12"/>
                </a:cubicBezTo>
                <a:cubicBezTo>
                  <a:pt x="138" y="30"/>
                  <a:pt x="138" y="30"/>
                  <a:pt x="138" y="30"/>
                </a:cubicBezTo>
                <a:cubicBezTo>
                  <a:pt x="138" y="37"/>
                  <a:pt x="144" y="43"/>
                  <a:pt x="150" y="43"/>
                </a:cubicBezTo>
                <a:close/>
                <a:moveTo>
                  <a:pt x="97" y="57"/>
                </a:moveTo>
                <a:cubicBezTo>
                  <a:pt x="103" y="53"/>
                  <a:pt x="105" y="46"/>
                  <a:pt x="101" y="40"/>
                </a:cubicBezTo>
                <a:cubicBezTo>
                  <a:pt x="92" y="24"/>
                  <a:pt x="92" y="24"/>
                  <a:pt x="92" y="24"/>
                </a:cubicBezTo>
                <a:cubicBezTo>
                  <a:pt x="89" y="18"/>
                  <a:pt x="81" y="16"/>
                  <a:pt x="75" y="20"/>
                </a:cubicBezTo>
                <a:cubicBezTo>
                  <a:pt x="69" y="23"/>
                  <a:pt x="67" y="31"/>
                  <a:pt x="71" y="37"/>
                </a:cubicBezTo>
                <a:cubicBezTo>
                  <a:pt x="80" y="52"/>
                  <a:pt x="80" y="52"/>
                  <a:pt x="80" y="52"/>
                </a:cubicBezTo>
                <a:cubicBezTo>
                  <a:pt x="83" y="58"/>
                  <a:pt x="91" y="60"/>
                  <a:pt x="97" y="57"/>
                </a:cubicBezTo>
                <a:close/>
                <a:moveTo>
                  <a:pt x="288" y="138"/>
                </a:moveTo>
                <a:cubicBezTo>
                  <a:pt x="270" y="138"/>
                  <a:pt x="270" y="138"/>
                  <a:pt x="270" y="138"/>
                </a:cubicBezTo>
                <a:cubicBezTo>
                  <a:pt x="264" y="138"/>
                  <a:pt x="258" y="143"/>
                  <a:pt x="258" y="150"/>
                </a:cubicBezTo>
                <a:cubicBezTo>
                  <a:pt x="258" y="157"/>
                  <a:pt x="264" y="163"/>
                  <a:pt x="270" y="163"/>
                </a:cubicBezTo>
                <a:cubicBezTo>
                  <a:pt x="288" y="163"/>
                  <a:pt x="288" y="163"/>
                  <a:pt x="288" y="163"/>
                </a:cubicBezTo>
                <a:cubicBezTo>
                  <a:pt x="295" y="163"/>
                  <a:pt x="301" y="157"/>
                  <a:pt x="301" y="150"/>
                </a:cubicBezTo>
                <a:cubicBezTo>
                  <a:pt x="301" y="143"/>
                  <a:pt x="295" y="138"/>
                  <a:pt x="288" y="138"/>
                </a:cubicBezTo>
                <a:close/>
                <a:moveTo>
                  <a:pt x="276" y="208"/>
                </a:moveTo>
                <a:cubicBezTo>
                  <a:pt x="261" y="199"/>
                  <a:pt x="261" y="199"/>
                  <a:pt x="261" y="199"/>
                </a:cubicBezTo>
                <a:cubicBezTo>
                  <a:pt x="255" y="196"/>
                  <a:pt x="247" y="198"/>
                  <a:pt x="244" y="204"/>
                </a:cubicBezTo>
                <a:cubicBezTo>
                  <a:pt x="240" y="210"/>
                  <a:pt x="242" y="217"/>
                  <a:pt x="248" y="221"/>
                </a:cubicBezTo>
                <a:cubicBezTo>
                  <a:pt x="264" y="230"/>
                  <a:pt x="264" y="230"/>
                  <a:pt x="264" y="230"/>
                </a:cubicBezTo>
                <a:cubicBezTo>
                  <a:pt x="270" y="233"/>
                  <a:pt x="277" y="231"/>
                  <a:pt x="281" y="225"/>
                </a:cubicBezTo>
                <a:cubicBezTo>
                  <a:pt x="284" y="219"/>
                  <a:pt x="282" y="212"/>
                  <a:pt x="276" y="208"/>
                </a:cubicBezTo>
                <a:close/>
                <a:moveTo>
                  <a:pt x="226" y="20"/>
                </a:moveTo>
                <a:cubicBezTo>
                  <a:pt x="220" y="16"/>
                  <a:pt x="212" y="18"/>
                  <a:pt x="209" y="24"/>
                </a:cubicBezTo>
                <a:cubicBezTo>
                  <a:pt x="200" y="40"/>
                  <a:pt x="200" y="40"/>
                  <a:pt x="200" y="40"/>
                </a:cubicBezTo>
                <a:cubicBezTo>
                  <a:pt x="196" y="46"/>
                  <a:pt x="198" y="53"/>
                  <a:pt x="204" y="57"/>
                </a:cubicBezTo>
                <a:cubicBezTo>
                  <a:pt x="210" y="60"/>
                  <a:pt x="218" y="58"/>
                  <a:pt x="221" y="52"/>
                </a:cubicBezTo>
                <a:cubicBezTo>
                  <a:pt x="230" y="37"/>
                  <a:pt x="230" y="37"/>
                  <a:pt x="230" y="37"/>
                </a:cubicBezTo>
                <a:cubicBezTo>
                  <a:pt x="234" y="31"/>
                  <a:pt x="232" y="23"/>
                  <a:pt x="226" y="20"/>
                </a:cubicBezTo>
                <a:close/>
                <a:moveTo>
                  <a:pt x="173" y="292"/>
                </a:moveTo>
                <a:cubicBezTo>
                  <a:pt x="128" y="292"/>
                  <a:pt x="128" y="292"/>
                  <a:pt x="128" y="292"/>
                </a:cubicBezTo>
                <a:cubicBezTo>
                  <a:pt x="126" y="292"/>
                  <a:pt x="123" y="294"/>
                  <a:pt x="123" y="297"/>
                </a:cubicBezTo>
                <a:cubicBezTo>
                  <a:pt x="123" y="307"/>
                  <a:pt x="123" y="307"/>
                  <a:pt x="123" y="307"/>
                </a:cubicBezTo>
                <a:cubicBezTo>
                  <a:pt x="123" y="308"/>
                  <a:pt x="124" y="309"/>
                  <a:pt x="124" y="310"/>
                </a:cubicBezTo>
                <a:cubicBezTo>
                  <a:pt x="128" y="314"/>
                  <a:pt x="128" y="314"/>
                  <a:pt x="128" y="314"/>
                </a:cubicBezTo>
                <a:cubicBezTo>
                  <a:pt x="129" y="315"/>
                  <a:pt x="129" y="315"/>
                  <a:pt x="130" y="315"/>
                </a:cubicBezTo>
                <a:cubicBezTo>
                  <a:pt x="131" y="316"/>
                  <a:pt x="131" y="316"/>
                  <a:pt x="132" y="316"/>
                </a:cubicBezTo>
                <a:cubicBezTo>
                  <a:pt x="132" y="316"/>
                  <a:pt x="133" y="316"/>
                  <a:pt x="133" y="316"/>
                </a:cubicBezTo>
                <a:cubicBezTo>
                  <a:pt x="141" y="324"/>
                  <a:pt x="141" y="324"/>
                  <a:pt x="141" y="324"/>
                </a:cubicBezTo>
                <a:cubicBezTo>
                  <a:pt x="141" y="325"/>
                  <a:pt x="142" y="325"/>
                  <a:pt x="142" y="326"/>
                </a:cubicBezTo>
                <a:cubicBezTo>
                  <a:pt x="144" y="326"/>
                  <a:pt x="147" y="327"/>
                  <a:pt x="150" y="327"/>
                </a:cubicBezTo>
                <a:cubicBezTo>
                  <a:pt x="150" y="327"/>
                  <a:pt x="150" y="327"/>
                  <a:pt x="150" y="327"/>
                </a:cubicBezTo>
                <a:cubicBezTo>
                  <a:pt x="155" y="326"/>
                  <a:pt x="158" y="326"/>
                  <a:pt x="159" y="325"/>
                </a:cubicBezTo>
                <a:cubicBezTo>
                  <a:pt x="160" y="325"/>
                  <a:pt x="160" y="325"/>
                  <a:pt x="160" y="324"/>
                </a:cubicBezTo>
                <a:cubicBezTo>
                  <a:pt x="160" y="324"/>
                  <a:pt x="168" y="316"/>
                  <a:pt x="169" y="316"/>
                </a:cubicBezTo>
                <a:cubicBezTo>
                  <a:pt x="169" y="316"/>
                  <a:pt x="169" y="316"/>
                  <a:pt x="170" y="316"/>
                </a:cubicBezTo>
                <a:cubicBezTo>
                  <a:pt x="170" y="316"/>
                  <a:pt x="170" y="316"/>
                  <a:pt x="171" y="316"/>
                </a:cubicBezTo>
                <a:cubicBezTo>
                  <a:pt x="172" y="316"/>
                  <a:pt x="173" y="315"/>
                  <a:pt x="174" y="314"/>
                </a:cubicBezTo>
                <a:cubicBezTo>
                  <a:pt x="177" y="310"/>
                  <a:pt x="177" y="310"/>
                  <a:pt x="177" y="310"/>
                </a:cubicBezTo>
                <a:cubicBezTo>
                  <a:pt x="178" y="309"/>
                  <a:pt x="178" y="308"/>
                  <a:pt x="178" y="307"/>
                </a:cubicBezTo>
                <a:cubicBezTo>
                  <a:pt x="178" y="297"/>
                  <a:pt x="178" y="297"/>
                  <a:pt x="178" y="297"/>
                </a:cubicBezTo>
                <a:cubicBezTo>
                  <a:pt x="178" y="294"/>
                  <a:pt x="176" y="292"/>
                  <a:pt x="173" y="292"/>
                </a:cubicBezTo>
                <a:close/>
                <a:moveTo>
                  <a:pt x="151" y="68"/>
                </a:moveTo>
                <a:cubicBezTo>
                  <a:pt x="107" y="68"/>
                  <a:pt x="71" y="105"/>
                  <a:pt x="71" y="151"/>
                </a:cubicBezTo>
                <a:cubicBezTo>
                  <a:pt x="71" y="169"/>
                  <a:pt x="76" y="186"/>
                  <a:pt x="87" y="201"/>
                </a:cubicBezTo>
                <a:cubicBezTo>
                  <a:pt x="87" y="201"/>
                  <a:pt x="92" y="208"/>
                  <a:pt x="95" y="211"/>
                </a:cubicBezTo>
                <a:cubicBezTo>
                  <a:pt x="113" y="234"/>
                  <a:pt x="122" y="252"/>
                  <a:pt x="122" y="266"/>
                </a:cubicBezTo>
                <a:cubicBezTo>
                  <a:pt x="119" y="268"/>
                  <a:pt x="116" y="271"/>
                  <a:pt x="116" y="275"/>
                </a:cubicBezTo>
                <a:cubicBezTo>
                  <a:pt x="116" y="280"/>
                  <a:pt x="120" y="284"/>
                  <a:pt x="125" y="284"/>
                </a:cubicBezTo>
                <a:cubicBezTo>
                  <a:pt x="176" y="284"/>
                  <a:pt x="176" y="284"/>
                  <a:pt x="176" y="284"/>
                </a:cubicBezTo>
                <a:cubicBezTo>
                  <a:pt x="181" y="284"/>
                  <a:pt x="185" y="280"/>
                  <a:pt x="185" y="275"/>
                </a:cubicBezTo>
                <a:cubicBezTo>
                  <a:pt x="185" y="272"/>
                  <a:pt x="184" y="269"/>
                  <a:pt x="181" y="268"/>
                </a:cubicBezTo>
                <a:cubicBezTo>
                  <a:pt x="181" y="251"/>
                  <a:pt x="189" y="232"/>
                  <a:pt x="207" y="211"/>
                </a:cubicBezTo>
                <a:cubicBezTo>
                  <a:pt x="209" y="208"/>
                  <a:pt x="214" y="201"/>
                  <a:pt x="215" y="201"/>
                </a:cubicBezTo>
                <a:cubicBezTo>
                  <a:pt x="225" y="187"/>
                  <a:pt x="230" y="170"/>
                  <a:pt x="231" y="152"/>
                </a:cubicBezTo>
                <a:cubicBezTo>
                  <a:pt x="231" y="129"/>
                  <a:pt x="222" y="109"/>
                  <a:pt x="207" y="93"/>
                </a:cubicBezTo>
                <a:cubicBezTo>
                  <a:pt x="192" y="77"/>
                  <a:pt x="172" y="68"/>
                  <a:pt x="151" y="68"/>
                </a:cubicBezTo>
                <a:close/>
              </a:path>
            </a:pathLst>
          </a:custGeom>
          <a:solidFill>
            <a:srgbClr val="EAC97B"/>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anim calcmode="lin" valueType="num">
                                      <p:cBhvr>
                                        <p:cTn id="12" dur="500" fill="hold"/>
                                        <p:tgtEl>
                                          <p:spTgt spid="29"/>
                                        </p:tgtEl>
                                        <p:attrNameLst>
                                          <p:attrName>ppt_x</p:attrName>
                                        </p:attrNameLst>
                                      </p:cBhvr>
                                      <p:tavLst>
                                        <p:tav tm="0">
                                          <p:val>
                                            <p:strVal val="#ppt_x"/>
                                          </p:val>
                                        </p:tav>
                                        <p:tav tm="100000">
                                          <p:val>
                                            <p:strVal val="#ppt_x"/>
                                          </p:val>
                                        </p:tav>
                                      </p:tavLst>
                                    </p:anim>
                                    <p:anim calcmode="lin" valueType="num">
                                      <p:cBhvr>
                                        <p:cTn id="13" dur="500" fill="hold"/>
                                        <p:tgtEl>
                                          <p:spTgt spid="29"/>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anim calcmode="lin" valueType="num">
                                      <p:cBhvr>
                                        <p:cTn id="18" dur="500" fill="hold"/>
                                        <p:tgtEl>
                                          <p:spTgt spid="27"/>
                                        </p:tgtEl>
                                        <p:attrNameLst>
                                          <p:attrName>ppt_x</p:attrName>
                                        </p:attrNameLst>
                                      </p:cBhvr>
                                      <p:tavLst>
                                        <p:tav tm="0">
                                          <p:val>
                                            <p:strVal val="#ppt_x"/>
                                          </p:val>
                                        </p:tav>
                                        <p:tav tm="100000">
                                          <p:val>
                                            <p:strVal val="#ppt_x"/>
                                          </p:val>
                                        </p:tav>
                                      </p:tavLst>
                                    </p:anim>
                                    <p:anim calcmode="lin" valueType="num">
                                      <p:cBhvr>
                                        <p:cTn id="19" dur="50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anim calcmode="lin" valueType="num">
                                      <p:cBhvr>
                                        <p:cTn id="24" dur="500" fill="hold"/>
                                        <p:tgtEl>
                                          <p:spTgt spid="28"/>
                                        </p:tgtEl>
                                        <p:attrNameLst>
                                          <p:attrName>ppt_x</p:attrName>
                                        </p:attrNameLst>
                                      </p:cBhvr>
                                      <p:tavLst>
                                        <p:tav tm="0">
                                          <p:val>
                                            <p:strVal val="#ppt_x"/>
                                          </p:val>
                                        </p:tav>
                                        <p:tav tm="100000">
                                          <p:val>
                                            <p:strVal val="#ppt_x"/>
                                          </p:val>
                                        </p:tav>
                                      </p:tavLst>
                                    </p:anim>
                                    <p:anim calcmode="lin" valueType="num">
                                      <p:cBhvr>
                                        <p:cTn id="25" dur="50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12" presetClass="entr" presetSubtype="4" fill="hold" grpId="0" nodeType="afterEffect">
                                  <p:stCondLst>
                                    <p:cond delay="0"/>
                                  </p:stCondLst>
                                  <p:iterate type="lt">
                                    <p:tmPct val="50000"/>
                                  </p:iterate>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300"/>
                                        <p:tgtEl>
                                          <p:spTgt spid="40"/>
                                        </p:tgtEl>
                                        <p:attrNameLst>
                                          <p:attrName>ppt_y</p:attrName>
                                        </p:attrNameLst>
                                      </p:cBhvr>
                                      <p:tavLst>
                                        <p:tav tm="0">
                                          <p:val>
                                            <p:strVal val="#ppt_y+#ppt_h*1.125000"/>
                                          </p:val>
                                        </p:tav>
                                        <p:tav tm="100000">
                                          <p:val>
                                            <p:strVal val="#ppt_y"/>
                                          </p:val>
                                        </p:tav>
                                      </p:tavLst>
                                    </p:anim>
                                    <p:animEffect transition="in" filter="wipe(up)">
                                      <p:cBhvr>
                                        <p:cTn id="36" dur="300"/>
                                        <p:tgtEl>
                                          <p:spTgt spid="40"/>
                                        </p:tgtEl>
                                      </p:cBhvr>
                                    </p:animEffect>
                                  </p:childTnLst>
                                </p:cTn>
                              </p:par>
                              <p:par>
                                <p:cTn id="37" presetID="12" presetClass="entr" presetSubtype="4" fill="hold" grpId="0" nodeType="withEffect">
                                  <p:stCondLst>
                                    <p:cond delay="0"/>
                                  </p:stCondLst>
                                  <p:iterate type="lt">
                                    <p:tmPct val="50000"/>
                                  </p:iterate>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300"/>
                                        <p:tgtEl>
                                          <p:spTgt spid="41"/>
                                        </p:tgtEl>
                                        <p:attrNameLst>
                                          <p:attrName>ppt_y</p:attrName>
                                        </p:attrNameLst>
                                      </p:cBhvr>
                                      <p:tavLst>
                                        <p:tav tm="0">
                                          <p:val>
                                            <p:strVal val="#ppt_y+#ppt_h*1.125000"/>
                                          </p:val>
                                        </p:tav>
                                        <p:tav tm="100000">
                                          <p:val>
                                            <p:strVal val="#ppt_y"/>
                                          </p:val>
                                        </p:tav>
                                      </p:tavLst>
                                    </p:anim>
                                    <p:animEffect transition="in" filter="wipe(up)">
                                      <p:cBhvr>
                                        <p:cTn id="40" dur="300"/>
                                        <p:tgtEl>
                                          <p:spTgt spid="41"/>
                                        </p:tgtEl>
                                      </p:cBhvr>
                                    </p:animEffect>
                                  </p:childTnLst>
                                </p:cTn>
                              </p:par>
                              <p:par>
                                <p:cTn id="41" presetID="12" presetClass="entr" presetSubtype="4" fill="hold" grpId="0" nodeType="withEffect">
                                  <p:stCondLst>
                                    <p:cond delay="0"/>
                                  </p:stCondLst>
                                  <p:iterate type="lt">
                                    <p:tmPct val="50000"/>
                                  </p:iterate>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300"/>
                                        <p:tgtEl>
                                          <p:spTgt spid="42"/>
                                        </p:tgtEl>
                                        <p:attrNameLst>
                                          <p:attrName>ppt_y</p:attrName>
                                        </p:attrNameLst>
                                      </p:cBhvr>
                                      <p:tavLst>
                                        <p:tav tm="0">
                                          <p:val>
                                            <p:strVal val="#ppt_y+#ppt_h*1.125000"/>
                                          </p:val>
                                        </p:tav>
                                        <p:tav tm="100000">
                                          <p:val>
                                            <p:strVal val="#ppt_y"/>
                                          </p:val>
                                        </p:tav>
                                      </p:tavLst>
                                    </p:anim>
                                    <p:animEffect transition="in" filter="wipe(up)">
                                      <p:cBhvr>
                                        <p:cTn id="44" dur="300"/>
                                        <p:tgtEl>
                                          <p:spTgt spid="42"/>
                                        </p:tgtEl>
                                      </p:cBhvr>
                                    </p:animEffect>
                                  </p:childTnLst>
                                </p:cTn>
                              </p:par>
                              <p:par>
                                <p:cTn id="45" presetID="12" presetClass="entr" presetSubtype="4" fill="hold" grpId="0" nodeType="withEffect">
                                  <p:stCondLst>
                                    <p:cond delay="0"/>
                                  </p:stCondLst>
                                  <p:iterate type="lt">
                                    <p:tmPct val="50000"/>
                                  </p:iterate>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300"/>
                                        <p:tgtEl>
                                          <p:spTgt spid="43"/>
                                        </p:tgtEl>
                                        <p:attrNameLst>
                                          <p:attrName>ppt_y</p:attrName>
                                        </p:attrNameLst>
                                      </p:cBhvr>
                                      <p:tavLst>
                                        <p:tav tm="0">
                                          <p:val>
                                            <p:strVal val="#ppt_y+#ppt_h*1.125000"/>
                                          </p:val>
                                        </p:tav>
                                        <p:tav tm="100000">
                                          <p:val>
                                            <p:strVal val="#ppt_y"/>
                                          </p:val>
                                        </p:tav>
                                      </p:tavLst>
                                    </p:anim>
                                    <p:animEffect transition="in" filter="wipe(up)">
                                      <p:cBhvr>
                                        <p:cTn id="48" dur="300"/>
                                        <p:tgtEl>
                                          <p:spTgt spid="43"/>
                                        </p:tgtEl>
                                      </p:cBhvr>
                                    </p:animEffect>
                                  </p:childTnLst>
                                </p:cTn>
                              </p:par>
                              <p:par>
                                <p:cTn id="49" presetID="10" presetClass="entr" presetSubtype="0" fill="hold" grpId="0" nodeType="withEffect">
                                  <p:stCondLst>
                                    <p:cond delay="1000"/>
                                  </p:stCondLst>
                                  <p:iterate type="lt">
                                    <p:tmPct val="10000"/>
                                  </p:iterate>
                                  <p:childTnLst>
                                    <p:set>
                                      <p:cBhvr>
                                        <p:cTn id="50" dur="1" fill="hold">
                                          <p:stCondLst>
                                            <p:cond delay="0"/>
                                          </p:stCondLst>
                                        </p:cTn>
                                        <p:tgtEl>
                                          <p:spTgt spid="44"/>
                                        </p:tgtEl>
                                        <p:attrNameLst>
                                          <p:attrName>style.visibility</p:attrName>
                                        </p:attrNameLst>
                                      </p:cBhvr>
                                      <p:to>
                                        <p:strVal val="visible"/>
                                      </p:to>
                                    </p:set>
                                    <p:animEffect transition="in" filter="fade">
                                      <p:cBhvr>
                                        <p:cTn id="51" dur="100"/>
                                        <p:tgtEl>
                                          <p:spTgt spid="44"/>
                                        </p:tgtEl>
                                      </p:cBhvr>
                                    </p:animEffect>
                                  </p:childTnLst>
                                </p:cTn>
                              </p:par>
                              <p:par>
                                <p:cTn id="52" presetID="10" presetClass="entr" presetSubtype="0" fill="hold" grpId="0" nodeType="withEffect">
                                  <p:stCondLst>
                                    <p:cond delay="1000"/>
                                  </p:stCondLst>
                                  <p:iterate type="lt">
                                    <p:tmPct val="10000"/>
                                  </p:iterate>
                                  <p:childTnLst>
                                    <p:set>
                                      <p:cBhvr>
                                        <p:cTn id="53" dur="1" fill="hold">
                                          <p:stCondLst>
                                            <p:cond delay="0"/>
                                          </p:stCondLst>
                                        </p:cTn>
                                        <p:tgtEl>
                                          <p:spTgt spid="45"/>
                                        </p:tgtEl>
                                        <p:attrNameLst>
                                          <p:attrName>style.visibility</p:attrName>
                                        </p:attrNameLst>
                                      </p:cBhvr>
                                      <p:to>
                                        <p:strVal val="visible"/>
                                      </p:to>
                                    </p:set>
                                    <p:animEffect transition="in" filter="fade">
                                      <p:cBhvr>
                                        <p:cTn id="54" dur="100"/>
                                        <p:tgtEl>
                                          <p:spTgt spid="45"/>
                                        </p:tgtEl>
                                      </p:cBhvr>
                                    </p:animEffect>
                                  </p:childTnLst>
                                </p:cTn>
                              </p:par>
                              <p:par>
                                <p:cTn id="55" presetID="10" presetClass="entr" presetSubtype="0" fill="hold" grpId="0" nodeType="withEffect">
                                  <p:stCondLst>
                                    <p:cond delay="1000"/>
                                  </p:stCondLst>
                                  <p:iterate type="lt">
                                    <p:tmPct val="10000"/>
                                  </p:iterate>
                                  <p:childTnLst>
                                    <p:set>
                                      <p:cBhvr>
                                        <p:cTn id="56" dur="1" fill="hold">
                                          <p:stCondLst>
                                            <p:cond delay="0"/>
                                          </p:stCondLst>
                                        </p:cTn>
                                        <p:tgtEl>
                                          <p:spTgt spid="46"/>
                                        </p:tgtEl>
                                        <p:attrNameLst>
                                          <p:attrName>style.visibility</p:attrName>
                                        </p:attrNameLst>
                                      </p:cBhvr>
                                      <p:to>
                                        <p:strVal val="visible"/>
                                      </p:to>
                                    </p:set>
                                    <p:animEffect transition="in" filter="fade">
                                      <p:cBhvr>
                                        <p:cTn id="57" dur="100"/>
                                        <p:tgtEl>
                                          <p:spTgt spid="46"/>
                                        </p:tgtEl>
                                      </p:cBhvr>
                                    </p:animEffect>
                                  </p:childTnLst>
                                </p:cTn>
                              </p:par>
                              <p:par>
                                <p:cTn id="58" presetID="10" presetClass="entr" presetSubtype="0" fill="hold" grpId="0" nodeType="withEffect">
                                  <p:stCondLst>
                                    <p:cond delay="1000"/>
                                  </p:stCondLst>
                                  <p:iterate type="lt">
                                    <p:tmPct val="10000"/>
                                  </p:iterate>
                                  <p:childTnLst>
                                    <p:set>
                                      <p:cBhvr>
                                        <p:cTn id="59" dur="1" fill="hold">
                                          <p:stCondLst>
                                            <p:cond delay="0"/>
                                          </p:stCondLst>
                                        </p:cTn>
                                        <p:tgtEl>
                                          <p:spTgt spid="47"/>
                                        </p:tgtEl>
                                        <p:attrNameLst>
                                          <p:attrName>style.visibility</p:attrName>
                                        </p:attrNameLst>
                                      </p:cBhvr>
                                      <p:to>
                                        <p:strVal val="visible"/>
                                      </p:to>
                                    </p:set>
                                    <p:animEffect transition="in" filter="fade">
                                      <p:cBhvr>
                                        <p:cTn id="60" dur="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0" grpId="0"/>
      <p:bldP spid="41" grpId="0"/>
      <p:bldP spid="42" grpId="0"/>
      <p:bldP spid="43" grpId="0"/>
      <p:bldP spid="44" grpId="0"/>
      <p:bldP spid="45" grpId="0"/>
      <p:bldP spid="46" grpId="0"/>
      <p:bldP spid="47" grpId="0"/>
      <p:bldP spid="26" grpId="0" bldLvl="0" animBg="1"/>
      <p:bldP spid="27" grpId="0" bldLvl="0" animBg="1"/>
      <p:bldP spid="28" grpId="0" bldLvl="0" animBg="1"/>
      <p:bldP spid="2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53961" y="3697278"/>
            <a:ext cx="12745013" cy="0"/>
          </a:xfrm>
          <a:prstGeom prst="line">
            <a:avLst/>
          </a:prstGeom>
          <a:ln w="15875">
            <a:solidFill>
              <a:srgbClr val="FFC000"/>
            </a:solidFill>
            <a:prstDash val="sys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9617467" y="3349613"/>
            <a:ext cx="792218" cy="514246"/>
            <a:chOff x="9617467" y="3781623"/>
            <a:chExt cx="792218" cy="514246"/>
          </a:xfrm>
        </p:grpSpPr>
        <p:sp>
          <p:nvSpPr>
            <p:cNvPr id="10" name="等腰三角形 9"/>
            <p:cNvSpPr/>
            <p:nvPr/>
          </p:nvSpPr>
          <p:spPr>
            <a:xfrm rot="10800000">
              <a:off x="9909555" y="4116521"/>
              <a:ext cx="208044" cy="1793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D59430"/>
                    </a:gs>
                    <a:gs pos="37000">
                      <a:srgbClr val="E4BB6D"/>
                    </a:gs>
                    <a:gs pos="70000">
                      <a:srgbClr val="F8E79A"/>
                    </a:gs>
                    <a:gs pos="100000">
                      <a:srgbClr val="D59430"/>
                    </a:gs>
                  </a:gsLst>
                  <a:lin ang="2700000" scaled="1"/>
                </a:gradFill>
              </a:endParaRPr>
            </a:p>
          </p:txBody>
        </p:sp>
        <p:sp>
          <p:nvSpPr>
            <p:cNvPr id="11" name="文本框 10"/>
            <p:cNvSpPr txBox="1"/>
            <p:nvPr/>
          </p:nvSpPr>
          <p:spPr>
            <a:xfrm>
              <a:off x="9617467" y="3781623"/>
              <a:ext cx="792218" cy="400110"/>
            </a:xfrm>
            <a:prstGeom prst="rect">
              <a:avLst/>
            </a:prstGeom>
            <a:noFill/>
          </p:spPr>
          <p:txBody>
            <a:bodyPr wrap="square" rtlCol="0">
              <a:spAutoFit/>
            </a:bodyPr>
            <a:lstStyle/>
            <a:p>
              <a:pPr algn="ctr"/>
              <a:r>
                <a:rPr lang="en-US" altLang="zh-CN" sz="2000" b="1" dirty="0">
                  <a:gradFill>
                    <a:gsLst>
                      <a:gs pos="0">
                        <a:srgbClr val="D59430"/>
                      </a:gs>
                      <a:gs pos="37000">
                        <a:srgbClr val="E4BB6D"/>
                      </a:gs>
                      <a:gs pos="70000">
                        <a:srgbClr val="F8E79A"/>
                      </a:gs>
                      <a:gs pos="100000">
                        <a:srgbClr val="D59430"/>
                      </a:gs>
                    </a:gsLst>
                    <a:lin ang="2700000" scaled="1"/>
                  </a:gradFill>
                  <a:effectLst>
                    <a:outerShdw blurRad="50800" dist="38100" dir="2700000" algn="tl" rotWithShape="0">
                      <a:prstClr val="black">
                        <a:alpha val="40000"/>
                      </a:prstClr>
                    </a:outerShdw>
                  </a:effectLst>
                  <a:latin typeface="Arial" panose="020B0604020202020204" pitchFamily="34" charset="0"/>
                  <a:ea typeface="Segoe UI" panose="020B0502040204020203" pitchFamily="34" charset="0"/>
                  <a:cs typeface="Arial" panose="020B0604020202020204" pitchFamily="34" charset="0"/>
                </a:rPr>
                <a:t>2021</a:t>
              </a:r>
              <a:endParaRPr lang="zh-CN" altLang="en-US" sz="2000" b="1" dirty="0">
                <a:gradFill>
                  <a:gsLst>
                    <a:gs pos="0">
                      <a:srgbClr val="D59430"/>
                    </a:gs>
                    <a:gs pos="37000">
                      <a:srgbClr val="E4BB6D"/>
                    </a:gs>
                    <a:gs pos="70000">
                      <a:srgbClr val="F8E79A"/>
                    </a:gs>
                    <a:gs pos="100000">
                      <a:srgbClr val="D59430"/>
                    </a:gs>
                  </a:gsLst>
                  <a:lin ang="2700000" scaled="1"/>
                </a:gra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grpSp>
      <p:grpSp>
        <p:nvGrpSpPr>
          <p:cNvPr id="13" name="组合 12"/>
          <p:cNvGrpSpPr/>
          <p:nvPr/>
        </p:nvGrpSpPr>
        <p:grpSpPr>
          <a:xfrm>
            <a:off x="7077370" y="3529838"/>
            <a:ext cx="792218" cy="589046"/>
            <a:chOff x="7077370" y="3961848"/>
            <a:chExt cx="792218" cy="589046"/>
          </a:xfrm>
        </p:grpSpPr>
        <p:sp>
          <p:nvSpPr>
            <p:cNvPr id="18" name="等腰三角形 17"/>
            <p:cNvSpPr/>
            <p:nvPr/>
          </p:nvSpPr>
          <p:spPr>
            <a:xfrm rot="10800000" flipH="1" flipV="1">
              <a:off x="7369458" y="3961848"/>
              <a:ext cx="208044" cy="1793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D59430"/>
                    </a:gs>
                    <a:gs pos="37000">
                      <a:srgbClr val="E4BB6D"/>
                    </a:gs>
                    <a:gs pos="70000">
                      <a:srgbClr val="F8E79A"/>
                    </a:gs>
                    <a:gs pos="100000">
                      <a:srgbClr val="D59430"/>
                    </a:gs>
                  </a:gsLst>
                  <a:lin ang="2700000" scaled="1"/>
                </a:gradFill>
              </a:endParaRPr>
            </a:p>
          </p:txBody>
        </p:sp>
        <p:sp>
          <p:nvSpPr>
            <p:cNvPr id="19" name="文本框 18"/>
            <p:cNvSpPr txBox="1"/>
            <p:nvPr/>
          </p:nvSpPr>
          <p:spPr>
            <a:xfrm>
              <a:off x="7077370" y="4150784"/>
              <a:ext cx="792218" cy="400110"/>
            </a:xfrm>
            <a:prstGeom prst="rect">
              <a:avLst/>
            </a:prstGeom>
            <a:noFill/>
          </p:spPr>
          <p:txBody>
            <a:bodyPr wrap="square" rtlCol="0">
              <a:spAutoFit/>
            </a:bodyPr>
            <a:lstStyle/>
            <a:p>
              <a:pPr algn="ctr"/>
              <a:r>
                <a:rPr lang="en-US" altLang="zh-CN" sz="2000" b="1" dirty="0">
                  <a:gradFill>
                    <a:gsLst>
                      <a:gs pos="0">
                        <a:srgbClr val="D59430"/>
                      </a:gs>
                      <a:gs pos="37000">
                        <a:srgbClr val="E4BB6D"/>
                      </a:gs>
                      <a:gs pos="70000">
                        <a:srgbClr val="F8E79A"/>
                      </a:gs>
                      <a:gs pos="100000">
                        <a:srgbClr val="D59430"/>
                      </a:gs>
                    </a:gsLst>
                    <a:lin ang="2700000" scaled="1"/>
                  </a:gradFill>
                  <a:effectLst>
                    <a:outerShdw blurRad="50800" dist="38100" dir="2700000" algn="tl" rotWithShape="0">
                      <a:prstClr val="black">
                        <a:alpha val="40000"/>
                      </a:prstClr>
                    </a:outerShdw>
                  </a:effectLst>
                  <a:latin typeface="Arial" panose="020B0604020202020204" pitchFamily="34" charset="0"/>
                  <a:ea typeface="Segoe UI" panose="020B0502040204020203" pitchFamily="34" charset="0"/>
                  <a:cs typeface="Arial" panose="020B0604020202020204" pitchFamily="34" charset="0"/>
                </a:rPr>
                <a:t>2020</a:t>
              </a:r>
              <a:endParaRPr lang="zh-CN" altLang="en-US" sz="2000" b="1" dirty="0">
                <a:gradFill>
                  <a:gsLst>
                    <a:gs pos="0">
                      <a:srgbClr val="D59430"/>
                    </a:gs>
                    <a:gs pos="37000">
                      <a:srgbClr val="E4BB6D"/>
                    </a:gs>
                    <a:gs pos="70000">
                      <a:srgbClr val="F8E79A"/>
                    </a:gs>
                    <a:gs pos="100000">
                      <a:srgbClr val="D59430"/>
                    </a:gs>
                  </a:gsLst>
                  <a:lin ang="2700000" scaled="1"/>
                </a:gra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grpSp>
      <p:sp>
        <p:nvSpPr>
          <p:cNvPr id="21" name="等腰三角形 20"/>
          <p:cNvSpPr/>
          <p:nvPr/>
        </p:nvSpPr>
        <p:spPr>
          <a:xfrm rot="10800000">
            <a:off x="4888943" y="3684511"/>
            <a:ext cx="208044" cy="1793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D59430"/>
                  </a:gs>
                  <a:gs pos="37000">
                    <a:srgbClr val="E4BB6D"/>
                  </a:gs>
                  <a:gs pos="70000">
                    <a:srgbClr val="F8E79A"/>
                  </a:gs>
                  <a:gs pos="100000">
                    <a:srgbClr val="D59430"/>
                  </a:gs>
                </a:gsLst>
                <a:lin ang="2700000" scaled="1"/>
              </a:gradFill>
            </a:endParaRPr>
          </a:p>
        </p:txBody>
      </p:sp>
      <p:sp>
        <p:nvSpPr>
          <p:cNvPr id="22" name="文本框 21"/>
          <p:cNvSpPr txBox="1"/>
          <p:nvPr/>
        </p:nvSpPr>
        <p:spPr>
          <a:xfrm>
            <a:off x="4596855" y="3349613"/>
            <a:ext cx="792218" cy="400110"/>
          </a:xfrm>
          <a:prstGeom prst="rect">
            <a:avLst/>
          </a:prstGeom>
          <a:noFill/>
        </p:spPr>
        <p:txBody>
          <a:bodyPr wrap="square" rtlCol="0">
            <a:spAutoFit/>
          </a:bodyPr>
          <a:lstStyle/>
          <a:p>
            <a:pPr algn="ctr"/>
            <a:r>
              <a:rPr lang="en-US" altLang="zh-CN" sz="2000" b="1" dirty="0">
                <a:gradFill>
                  <a:gsLst>
                    <a:gs pos="0">
                      <a:srgbClr val="D59430"/>
                    </a:gs>
                    <a:gs pos="37000">
                      <a:srgbClr val="E4BB6D"/>
                    </a:gs>
                    <a:gs pos="70000">
                      <a:srgbClr val="F8E79A"/>
                    </a:gs>
                    <a:gs pos="100000">
                      <a:srgbClr val="D59430"/>
                    </a:gs>
                  </a:gsLst>
                  <a:lin ang="2700000" scaled="1"/>
                </a:gradFill>
                <a:effectLst>
                  <a:outerShdw blurRad="50800" dist="38100" dir="2700000" algn="tl" rotWithShape="0">
                    <a:prstClr val="black">
                      <a:alpha val="40000"/>
                    </a:prstClr>
                  </a:outerShdw>
                </a:effectLst>
                <a:latin typeface="Arial" panose="020B0604020202020204" pitchFamily="34" charset="0"/>
                <a:ea typeface="Segoe UI" panose="020B0502040204020203" pitchFamily="34" charset="0"/>
                <a:cs typeface="Arial" panose="020B0604020202020204" pitchFamily="34" charset="0"/>
              </a:rPr>
              <a:t>2019</a:t>
            </a:r>
            <a:endParaRPr lang="zh-CN" altLang="en-US" sz="2000" b="1" dirty="0">
              <a:gradFill>
                <a:gsLst>
                  <a:gs pos="0">
                    <a:srgbClr val="D59430"/>
                  </a:gs>
                  <a:gs pos="37000">
                    <a:srgbClr val="E4BB6D"/>
                  </a:gs>
                  <a:gs pos="70000">
                    <a:srgbClr val="F8E79A"/>
                  </a:gs>
                  <a:gs pos="100000">
                    <a:srgbClr val="D59430"/>
                  </a:gs>
                </a:gsLst>
                <a:lin ang="2700000" scaled="1"/>
              </a:gra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8" name="等腰三角形 27"/>
          <p:cNvSpPr/>
          <p:nvPr/>
        </p:nvSpPr>
        <p:spPr>
          <a:xfrm rot="10800000" flipH="1" flipV="1">
            <a:off x="2289212" y="3529838"/>
            <a:ext cx="208044" cy="1793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gradFill>
                <a:gsLst>
                  <a:gs pos="0">
                    <a:srgbClr val="D59430"/>
                  </a:gs>
                  <a:gs pos="37000">
                    <a:srgbClr val="E4BB6D"/>
                  </a:gs>
                  <a:gs pos="70000">
                    <a:srgbClr val="F8E79A"/>
                  </a:gs>
                  <a:gs pos="100000">
                    <a:srgbClr val="D59430"/>
                  </a:gs>
                </a:gsLst>
                <a:lin ang="2700000" scaled="1"/>
              </a:gradFill>
            </a:endParaRPr>
          </a:p>
        </p:txBody>
      </p:sp>
      <p:sp>
        <p:nvSpPr>
          <p:cNvPr id="29" name="文本框 28"/>
          <p:cNvSpPr txBox="1"/>
          <p:nvPr/>
        </p:nvSpPr>
        <p:spPr>
          <a:xfrm>
            <a:off x="1997124" y="3718774"/>
            <a:ext cx="792218" cy="400110"/>
          </a:xfrm>
          <a:prstGeom prst="rect">
            <a:avLst/>
          </a:prstGeom>
          <a:noFill/>
        </p:spPr>
        <p:txBody>
          <a:bodyPr wrap="square" rtlCol="0">
            <a:spAutoFit/>
          </a:bodyPr>
          <a:lstStyle/>
          <a:p>
            <a:pPr algn="ctr"/>
            <a:r>
              <a:rPr lang="en-US" altLang="zh-CN" sz="2000" b="1" dirty="0">
                <a:gradFill>
                  <a:gsLst>
                    <a:gs pos="0">
                      <a:srgbClr val="D59430"/>
                    </a:gs>
                    <a:gs pos="37000">
                      <a:srgbClr val="E4BB6D"/>
                    </a:gs>
                    <a:gs pos="70000">
                      <a:srgbClr val="F8E79A"/>
                    </a:gs>
                    <a:gs pos="100000">
                      <a:srgbClr val="D59430"/>
                    </a:gs>
                  </a:gsLst>
                  <a:lin ang="2700000" scaled="1"/>
                </a:gradFill>
                <a:effectLst>
                  <a:outerShdw blurRad="50800" dist="38100" dir="2700000" algn="tl" rotWithShape="0">
                    <a:prstClr val="black">
                      <a:alpha val="40000"/>
                    </a:prstClr>
                  </a:outerShdw>
                </a:effectLst>
                <a:latin typeface="Arial" panose="020B0604020202020204" pitchFamily="34" charset="0"/>
                <a:ea typeface="Segoe UI" panose="020B0502040204020203" pitchFamily="34" charset="0"/>
                <a:cs typeface="Arial" panose="020B0604020202020204" pitchFamily="34" charset="0"/>
              </a:rPr>
              <a:t>2018</a:t>
            </a:r>
            <a:endParaRPr lang="zh-CN" altLang="en-US" sz="2000" b="1" dirty="0">
              <a:gradFill>
                <a:gsLst>
                  <a:gs pos="0">
                    <a:srgbClr val="D59430"/>
                  </a:gs>
                  <a:gs pos="37000">
                    <a:srgbClr val="E4BB6D"/>
                  </a:gs>
                  <a:gs pos="70000">
                    <a:srgbClr val="F8E79A"/>
                  </a:gs>
                  <a:gs pos="100000">
                    <a:srgbClr val="D59430"/>
                  </a:gs>
                </a:gsLst>
                <a:lin ang="2700000" scaled="1"/>
              </a:gra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grpSp>
        <p:nvGrpSpPr>
          <p:cNvPr id="34" name="组合 33"/>
          <p:cNvGrpSpPr/>
          <p:nvPr/>
        </p:nvGrpSpPr>
        <p:grpSpPr>
          <a:xfrm>
            <a:off x="1231761" y="4169407"/>
            <a:ext cx="2340560" cy="995914"/>
            <a:chOff x="1304835" y="1531101"/>
            <a:chExt cx="4399506" cy="995914"/>
          </a:xfrm>
        </p:grpSpPr>
        <p:sp>
          <p:nvSpPr>
            <p:cNvPr id="35" name="矩形 34"/>
            <p:cNvSpPr/>
            <p:nvPr/>
          </p:nvSpPr>
          <p:spPr>
            <a:xfrm>
              <a:off x="1304835" y="1917617"/>
              <a:ext cx="4399506" cy="609398"/>
            </a:xfrm>
            <a:prstGeom prst="rect">
              <a:avLst/>
            </a:prstGeom>
          </p:spPr>
          <p:txBody>
            <a:bodyPr wrap="square">
              <a:spAutoFit/>
            </a:bodyPr>
            <a:lstStyle/>
            <a:p>
              <a:pPr algn="ctr">
                <a:lnSpc>
                  <a:spcPct val="120000"/>
                </a:lnSpc>
              </a:pP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rPr>
                <a:t>点击添加内容，要求言简意赅。建议使用</a:t>
              </a: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rPr>
                <a:t>字体</a:t>
              </a:r>
              <a:endPar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endParaRPr>
            </a:p>
          </p:txBody>
        </p:sp>
        <p:sp>
          <p:nvSpPr>
            <p:cNvPr id="36" name="矩形 35"/>
            <p:cNvSpPr/>
            <p:nvPr/>
          </p:nvSpPr>
          <p:spPr>
            <a:xfrm>
              <a:off x="1790992" y="1531101"/>
              <a:ext cx="3427192" cy="423545"/>
            </a:xfrm>
            <a:prstGeom prst="rect">
              <a:avLst/>
            </a:prstGeom>
          </p:spPr>
          <p:txBody>
            <a:bodyPr wrap="square">
              <a:spAutoFit/>
            </a:bodyPr>
            <a:lstStyle/>
            <a:p>
              <a:pPr algn="ctr">
                <a:lnSpc>
                  <a:spcPct val="120000"/>
                </a:lnSpc>
              </a:pPr>
              <a:r>
                <a:rPr lang="zh-CN" altLang="en-US"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rPr>
                <a:t>点击添加内容</a:t>
              </a:r>
              <a:endParaRPr lang="zh-CN" altLang="en-US"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325418" y="4169407"/>
            <a:ext cx="2296068" cy="995914"/>
            <a:chOff x="1346650" y="1531101"/>
            <a:chExt cx="4315875" cy="995914"/>
          </a:xfrm>
        </p:grpSpPr>
        <p:sp>
          <p:nvSpPr>
            <p:cNvPr id="38" name="矩形 37"/>
            <p:cNvSpPr/>
            <p:nvPr/>
          </p:nvSpPr>
          <p:spPr>
            <a:xfrm>
              <a:off x="1346650" y="1917617"/>
              <a:ext cx="4315875" cy="609398"/>
            </a:xfrm>
            <a:prstGeom prst="rect">
              <a:avLst/>
            </a:prstGeom>
          </p:spPr>
          <p:txBody>
            <a:bodyPr wrap="square">
              <a:spAutoFit/>
            </a:bodyPr>
            <a:lstStyle/>
            <a:p>
              <a:pPr algn="ctr">
                <a:lnSpc>
                  <a:spcPct val="120000"/>
                </a:lnSpc>
              </a:pP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rPr>
                <a:t>点击添加内容，要求言简意赅。建议使用</a:t>
              </a: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rPr>
                <a:t>字体</a:t>
              </a:r>
              <a:endPar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endParaRPr>
            </a:p>
          </p:txBody>
        </p:sp>
        <p:sp>
          <p:nvSpPr>
            <p:cNvPr id="39" name="矩形 38"/>
            <p:cNvSpPr/>
            <p:nvPr/>
          </p:nvSpPr>
          <p:spPr>
            <a:xfrm>
              <a:off x="1790992" y="1531101"/>
              <a:ext cx="3427192" cy="423545"/>
            </a:xfrm>
            <a:prstGeom prst="rect">
              <a:avLst/>
            </a:prstGeom>
          </p:spPr>
          <p:txBody>
            <a:bodyPr wrap="square">
              <a:spAutoFit/>
            </a:bodyPr>
            <a:lstStyle/>
            <a:p>
              <a:pPr algn="ctr">
                <a:lnSpc>
                  <a:spcPct val="120000"/>
                </a:lnSpc>
              </a:pPr>
              <a:r>
                <a:rPr lang="zh-CN" altLang="en-US"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rPr>
                <a:t>点击添加内容</a:t>
              </a:r>
              <a:endParaRPr lang="zh-CN" altLang="en-US"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779645" y="1813601"/>
            <a:ext cx="2316355" cy="995914"/>
            <a:chOff x="1141860" y="1531101"/>
            <a:chExt cx="4354009" cy="995914"/>
          </a:xfrm>
        </p:grpSpPr>
        <p:sp>
          <p:nvSpPr>
            <p:cNvPr id="41" name="矩形 40"/>
            <p:cNvSpPr/>
            <p:nvPr/>
          </p:nvSpPr>
          <p:spPr>
            <a:xfrm>
              <a:off x="1141860" y="1917617"/>
              <a:ext cx="4354009" cy="609398"/>
            </a:xfrm>
            <a:prstGeom prst="rect">
              <a:avLst/>
            </a:prstGeom>
          </p:spPr>
          <p:txBody>
            <a:bodyPr wrap="square">
              <a:spAutoFit/>
            </a:bodyPr>
            <a:lstStyle/>
            <a:p>
              <a:pPr algn="ctr">
                <a:lnSpc>
                  <a:spcPct val="120000"/>
                </a:lnSpc>
              </a:pP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rPr>
                <a:t>点击添加内容，要求言简意赅。建议使用</a:t>
              </a: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rPr>
                <a:t>字体</a:t>
              </a:r>
              <a:endPar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endParaRPr>
            </a:p>
          </p:txBody>
        </p:sp>
        <p:sp>
          <p:nvSpPr>
            <p:cNvPr id="42" name="矩形 41"/>
            <p:cNvSpPr/>
            <p:nvPr/>
          </p:nvSpPr>
          <p:spPr>
            <a:xfrm>
              <a:off x="1790993" y="1531101"/>
              <a:ext cx="3427193" cy="423545"/>
            </a:xfrm>
            <a:prstGeom prst="rect">
              <a:avLst/>
            </a:prstGeom>
          </p:spPr>
          <p:txBody>
            <a:bodyPr wrap="square">
              <a:spAutoFit/>
            </a:bodyPr>
            <a:lstStyle/>
            <a:p>
              <a:pPr algn="ctr">
                <a:lnSpc>
                  <a:spcPct val="120000"/>
                </a:lnSpc>
              </a:pPr>
              <a:r>
                <a:rPr lang="zh-CN" altLang="en-US"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rPr>
                <a:t>点击添加内容</a:t>
              </a:r>
              <a:endParaRPr lang="zh-CN" altLang="en-US"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8754338" y="1813601"/>
            <a:ext cx="2309396" cy="995914"/>
            <a:chOff x="1334124" y="1531101"/>
            <a:chExt cx="4340928" cy="995914"/>
          </a:xfrm>
        </p:grpSpPr>
        <p:sp>
          <p:nvSpPr>
            <p:cNvPr id="44" name="矩形 43"/>
            <p:cNvSpPr/>
            <p:nvPr/>
          </p:nvSpPr>
          <p:spPr>
            <a:xfrm>
              <a:off x="1334124" y="1917617"/>
              <a:ext cx="4340928" cy="609398"/>
            </a:xfrm>
            <a:prstGeom prst="rect">
              <a:avLst/>
            </a:prstGeom>
          </p:spPr>
          <p:txBody>
            <a:bodyPr wrap="square">
              <a:spAutoFit/>
            </a:bodyPr>
            <a:lstStyle/>
            <a:p>
              <a:pPr algn="ctr">
                <a:lnSpc>
                  <a:spcPct val="120000"/>
                </a:lnSpc>
              </a:pP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rPr>
                <a:t>点击添加内容，要求言简意赅。建议使用</a:t>
              </a:r>
              <a:r>
                <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rPr>
                <a:t>字体</a:t>
              </a:r>
              <a:endParaRPr lang="zh-CN" altLang="en-US" sz="1400"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endParaRPr>
            </a:p>
          </p:txBody>
        </p:sp>
        <p:sp>
          <p:nvSpPr>
            <p:cNvPr id="45" name="矩形 44"/>
            <p:cNvSpPr/>
            <p:nvPr/>
          </p:nvSpPr>
          <p:spPr>
            <a:xfrm>
              <a:off x="1790992" y="1531101"/>
              <a:ext cx="3427192" cy="423545"/>
            </a:xfrm>
            <a:prstGeom prst="rect">
              <a:avLst/>
            </a:prstGeom>
          </p:spPr>
          <p:txBody>
            <a:bodyPr wrap="square">
              <a:spAutoFit/>
            </a:bodyPr>
            <a:lstStyle/>
            <a:p>
              <a:pPr algn="ctr">
                <a:lnSpc>
                  <a:spcPct val="120000"/>
                </a:lnSpc>
              </a:pPr>
              <a:r>
                <a:rPr lang="zh-CN" altLang="en-US"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rPr>
                <a:t>点击添加内容</a:t>
              </a:r>
              <a:endParaRPr lang="zh-CN" altLang="en-US" b="1" dirty="0">
                <a:gradFill>
                  <a:gsLst>
                    <a:gs pos="0">
                      <a:srgbClr val="D59430"/>
                    </a:gs>
                    <a:gs pos="37000">
                      <a:srgbClr val="E4BB6D"/>
                    </a:gs>
                    <a:gs pos="70000">
                      <a:srgbClr val="F8E79A"/>
                    </a:gs>
                    <a:gs pos="100000">
                      <a:srgbClr val="D59430"/>
                    </a:gs>
                  </a:gsLst>
                  <a:lin ang="2700000" scaled="1"/>
                </a:gradFill>
                <a:latin typeface="微软雅黑" panose="020B0503020204020204" pitchFamily="34" charset="-122"/>
                <a:ea typeface="微软雅黑" panose="020B0503020204020204" pitchFamily="34" charset="-122"/>
              </a:endParaRPr>
            </a:p>
          </p:txBody>
        </p:sp>
      </p:grpSp>
      <p:sp>
        <p:nvSpPr>
          <p:cNvPr id="46" name="文本框 45"/>
          <p:cNvSpPr txBox="1"/>
          <p:nvPr/>
        </p:nvSpPr>
        <p:spPr>
          <a:xfrm>
            <a:off x="690880" y="360680"/>
            <a:ext cx="4104005" cy="583565"/>
          </a:xfrm>
          <a:prstGeom prst="rect">
            <a:avLst/>
          </a:prstGeom>
          <a:noFill/>
        </p:spPr>
        <p:txBody>
          <a:bodyPr wrap="square" rtlCol="0">
            <a:spAutoFit/>
            <a:scene3d>
              <a:camera prst="orthographicFront"/>
              <a:lightRig rig="threePt" dir="t"/>
            </a:scene3d>
            <a:sp3d contourW="12700"/>
          </a:bodyPr>
          <a:lstStyle/>
          <a:p>
            <a:pPr algn="l"/>
            <a:r>
              <a:rPr lang="zh-CN" altLang="en-US" sz="3200" b="1" dirty="0">
                <a:solidFill>
                  <a:srgbClr val="EAC97B"/>
                </a:solidFill>
                <a:cs typeface="+mn-ea"/>
                <a:sym typeface="+mn-lt"/>
              </a:rPr>
              <a:t>国外相关研究综述</a:t>
            </a:r>
            <a:endParaRPr lang="zh-CN" altLang="en-US" sz="3200" b="1" dirty="0">
              <a:solidFill>
                <a:srgbClr val="EAC97B"/>
              </a:solidFill>
              <a:cs typeface="+mn-ea"/>
              <a:sym typeface="+mn-lt"/>
            </a:endParaRPr>
          </a:p>
        </p:txBody>
      </p:sp>
      <p:cxnSp>
        <p:nvCxnSpPr>
          <p:cNvPr id="2" name="直接连接符 1"/>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2250"/>
                                        <p:tgtEl>
                                          <p:spTgt spid="3"/>
                                        </p:tgtEl>
                                      </p:cBhvr>
                                    </p:animEffect>
                                  </p:childTnLst>
                                </p:cTn>
                              </p:par>
                            </p:childTnLst>
                          </p:cTn>
                        </p:par>
                        <p:par>
                          <p:cTn id="8" fill="hold">
                            <p:stCondLst>
                              <p:cond delay="2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p:bldP spid="28" grpId="0" bldLvl="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0" name="矩形 3"/>
          <p:cNvSpPr>
            <a:spLocks noChangeArrowheads="1"/>
          </p:cNvSpPr>
          <p:nvPr/>
        </p:nvSpPr>
        <p:spPr bwMode="auto">
          <a:xfrm>
            <a:off x="852702" y="50018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国内相关研究综述</a:t>
            </a:r>
            <a:endParaRPr lang="zh-CN" altLang="en-US" sz="2935" b="1" dirty="0">
              <a:solidFill>
                <a:srgbClr val="EAC97B"/>
              </a:solidFill>
              <a:latin typeface="Arial" panose="020B0604020202020204" pitchFamily="34" charset="0"/>
              <a:cs typeface="Arial" panose="020B0604020202020204" pitchFamily="34" charset="0"/>
            </a:endParaRPr>
          </a:p>
        </p:txBody>
      </p:sp>
      <p:grpSp>
        <p:nvGrpSpPr>
          <p:cNvPr id="34" name="组合 33"/>
          <p:cNvGrpSpPr/>
          <p:nvPr/>
        </p:nvGrpSpPr>
        <p:grpSpPr>
          <a:xfrm>
            <a:off x="4003048" y="3394681"/>
            <a:ext cx="2557424" cy="907751"/>
            <a:chOff x="3666731" y="1984470"/>
            <a:chExt cx="2636520" cy="1447800"/>
          </a:xfrm>
          <a:solidFill>
            <a:srgbClr val="202A36"/>
          </a:solidFill>
        </p:grpSpPr>
        <p:sp>
          <p:nvSpPr>
            <p:cNvPr id="35" name="任意多边形 34"/>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DF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文本框 35"/>
            <p:cNvSpPr txBox="1"/>
            <p:nvPr/>
          </p:nvSpPr>
          <p:spPr>
            <a:xfrm>
              <a:off x="3971726" y="2389297"/>
              <a:ext cx="2230360" cy="638148"/>
            </a:xfrm>
            <a:prstGeom prst="rect">
              <a:avLst/>
            </a:prstGeom>
            <a:noFill/>
          </p:spPr>
          <p:txBody>
            <a:bodyPr wrap="square" rtlCol="0" anchor="ctr">
              <a:spAutoFit/>
            </a:bodyPr>
            <a:lstStyle/>
            <a:p>
              <a:pPr algn="ctr"/>
              <a:r>
                <a:rPr lang="zh-CN" altLang="en-US" sz="2000" b="1"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输入内容</a:t>
              </a:r>
              <a:endParaRPr lang="zh-CN" altLang="en-US" sz="20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7" name="组合 36"/>
          <p:cNvGrpSpPr/>
          <p:nvPr/>
        </p:nvGrpSpPr>
        <p:grpSpPr>
          <a:xfrm>
            <a:off x="1494052" y="3394681"/>
            <a:ext cx="2557424" cy="907751"/>
            <a:chOff x="1436370" y="1984470"/>
            <a:chExt cx="2636520" cy="1447800"/>
          </a:xfrm>
          <a:solidFill>
            <a:srgbClr val="202A36"/>
          </a:solidFill>
        </p:grpSpPr>
        <p:sp>
          <p:nvSpPr>
            <p:cNvPr id="38" name="任意多边形 37"/>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DF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43"/>
            <p:cNvSpPr txBox="1"/>
            <p:nvPr/>
          </p:nvSpPr>
          <p:spPr>
            <a:xfrm>
              <a:off x="1709209" y="2365161"/>
              <a:ext cx="2293960" cy="686417"/>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输入内容</a:t>
              </a:r>
              <a:endParaRPr lang="zh-CN" altLang="en-US" sz="20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5" name="组合 44"/>
          <p:cNvGrpSpPr/>
          <p:nvPr/>
        </p:nvGrpSpPr>
        <p:grpSpPr>
          <a:xfrm>
            <a:off x="9003259" y="3394681"/>
            <a:ext cx="2557424" cy="907751"/>
            <a:chOff x="8127453" y="1984470"/>
            <a:chExt cx="2636520" cy="1447800"/>
          </a:xfrm>
          <a:solidFill>
            <a:srgbClr val="202A36"/>
          </a:solidFill>
        </p:grpSpPr>
        <p:sp>
          <p:nvSpPr>
            <p:cNvPr id="46" name="任意多边形 45"/>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DF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7" name="文本框 46"/>
            <p:cNvSpPr txBox="1"/>
            <p:nvPr/>
          </p:nvSpPr>
          <p:spPr>
            <a:xfrm>
              <a:off x="8439016" y="2389297"/>
              <a:ext cx="2230360" cy="638148"/>
            </a:xfrm>
            <a:prstGeom prst="rect">
              <a:avLst/>
            </a:prstGeom>
            <a:noFill/>
          </p:spPr>
          <p:txBody>
            <a:bodyPr wrap="square" rtlCol="0" anchor="ctr">
              <a:spAutoFit/>
            </a:bodyPr>
            <a:lstStyle/>
            <a:p>
              <a:pPr algn="ctr"/>
              <a:r>
                <a:rPr lang="zh-CN" altLang="en-US" sz="2000" b="1"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输入内容</a:t>
              </a:r>
              <a:endParaRPr lang="zh-CN" altLang="en-US" sz="20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 name="组合 47"/>
          <p:cNvGrpSpPr/>
          <p:nvPr/>
        </p:nvGrpSpPr>
        <p:grpSpPr>
          <a:xfrm>
            <a:off x="6446003" y="3394681"/>
            <a:ext cx="2557424" cy="907751"/>
            <a:chOff x="5897092" y="1984470"/>
            <a:chExt cx="2636520" cy="1447800"/>
          </a:xfrm>
          <a:solidFill>
            <a:srgbClr val="202A36"/>
          </a:solidFill>
        </p:grpSpPr>
        <p:sp>
          <p:nvSpPr>
            <p:cNvPr id="49" name="任意多边形 48"/>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DF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文本框 49"/>
            <p:cNvSpPr txBox="1"/>
            <p:nvPr/>
          </p:nvSpPr>
          <p:spPr>
            <a:xfrm>
              <a:off x="6227711" y="2365166"/>
              <a:ext cx="2205655" cy="686417"/>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输入内容</a:t>
              </a:r>
              <a:endParaRPr lang="zh-CN" altLang="en-US" sz="20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52" name="矩形 51"/>
          <p:cNvSpPr/>
          <p:nvPr/>
        </p:nvSpPr>
        <p:spPr>
          <a:xfrm>
            <a:off x="2115951" y="4613454"/>
            <a:ext cx="1313162" cy="430879"/>
          </a:xfrm>
          <a:prstGeom prst="rect">
            <a:avLst/>
          </a:prstGeom>
        </p:spPr>
        <p:txBody>
          <a:bodyPr wrap="none" lIns="91431" tIns="45716" rIns="91431" bIns="45716">
            <a:spAutoFit/>
          </a:bodyPr>
          <a:lstStyle/>
          <a:p>
            <a:r>
              <a:rPr lang="zh-CN" altLang="en-US" sz="2200" b="1" dirty="0">
                <a:solidFill>
                  <a:srgbClr val="DFAE59"/>
                </a:solidFill>
                <a:latin typeface="微软雅黑" panose="020B0503020204020204" pitchFamily="34" charset="-122"/>
                <a:ea typeface="微软雅黑" panose="020B0503020204020204" pitchFamily="34"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endParaRPr>
          </a:p>
        </p:txBody>
      </p:sp>
      <p:sp>
        <p:nvSpPr>
          <p:cNvPr id="53" name="矩形 47"/>
          <p:cNvSpPr>
            <a:spLocks noChangeArrowheads="1"/>
          </p:cNvSpPr>
          <p:nvPr/>
        </p:nvSpPr>
        <p:spPr bwMode="auto">
          <a:xfrm>
            <a:off x="1917406" y="4996055"/>
            <a:ext cx="1907885"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rgbClr val="DFAE59"/>
                </a:solidFill>
                <a:sym typeface="微软雅黑" panose="020B0503020204020204" pitchFamily="34" charset="-122"/>
              </a:rPr>
              <a:t>在此录入上述图表的描述说明，在此录入上述图表的描述说明，在此录入上述图表的描述说明。</a:t>
            </a:r>
            <a:endParaRPr lang="zh-CN" altLang="en-US" sz="1200" dirty="0">
              <a:solidFill>
                <a:srgbClr val="DFAE59"/>
              </a:solidFill>
              <a:sym typeface="微软雅黑" panose="020B0503020204020204" pitchFamily="34" charset="-122"/>
            </a:endParaRPr>
          </a:p>
        </p:txBody>
      </p:sp>
      <p:sp>
        <p:nvSpPr>
          <p:cNvPr id="54" name="矩形 53"/>
          <p:cNvSpPr/>
          <p:nvPr/>
        </p:nvSpPr>
        <p:spPr>
          <a:xfrm>
            <a:off x="4428991" y="4565194"/>
            <a:ext cx="1313162" cy="430879"/>
          </a:xfrm>
          <a:prstGeom prst="rect">
            <a:avLst/>
          </a:prstGeom>
        </p:spPr>
        <p:txBody>
          <a:bodyPr wrap="none" lIns="91431" tIns="45716" rIns="91431" bIns="45716">
            <a:spAutoFit/>
          </a:bodyPr>
          <a:lstStyle/>
          <a:p>
            <a:r>
              <a:rPr lang="zh-CN" altLang="en-US" sz="2200" b="1" dirty="0">
                <a:solidFill>
                  <a:srgbClr val="DFAE59"/>
                </a:solidFill>
                <a:latin typeface="微软雅黑" panose="020B0503020204020204" pitchFamily="34" charset="-122"/>
                <a:ea typeface="微软雅黑" panose="020B0503020204020204" pitchFamily="34"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4442977" y="5044315"/>
            <a:ext cx="1875361"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rgbClr val="DFAE59"/>
                </a:solidFill>
                <a:sym typeface="微软雅黑" panose="020B0503020204020204" pitchFamily="34" charset="-122"/>
              </a:rPr>
              <a:t>在此录入上述图表的描述说明，在此录入上述图表的描述说明，在此录入上述图表的描述说明。</a:t>
            </a:r>
            <a:endParaRPr lang="zh-CN" altLang="en-US" sz="1200" dirty="0">
              <a:solidFill>
                <a:srgbClr val="DFAE59"/>
              </a:solidFill>
              <a:sym typeface="微软雅黑" panose="020B0503020204020204" pitchFamily="34" charset="-122"/>
            </a:endParaRPr>
          </a:p>
        </p:txBody>
      </p:sp>
      <p:sp>
        <p:nvSpPr>
          <p:cNvPr id="56" name="矩形 55"/>
          <p:cNvSpPr/>
          <p:nvPr/>
        </p:nvSpPr>
        <p:spPr>
          <a:xfrm>
            <a:off x="6985287" y="4565194"/>
            <a:ext cx="1313162" cy="430879"/>
          </a:xfrm>
          <a:prstGeom prst="rect">
            <a:avLst/>
          </a:prstGeom>
        </p:spPr>
        <p:txBody>
          <a:bodyPr wrap="none" lIns="91431" tIns="45716" rIns="91431" bIns="45716">
            <a:spAutoFit/>
          </a:bodyPr>
          <a:lstStyle/>
          <a:p>
            <a:r>
              <a:rPr lang="zh-CN" altLang="en-US" sz="2200" b="1" dirty="0">
                <a:solidFill>
                  <a:srgbClr val="DFAE59"/>
                </a:solidFill>
                <a:latin typeface="微软雅黑" panose="020B0503020204020204" pitchFamily="34" charset="-122"/>
                <a:ea typeface="微软雅黑" panose="020B0503020204020204" pitchFamily="34"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endParaRPr>
          </a:p>
        </p:txBody>
      </p:sp>
      <p:sp>
        <p:nvSpPr>
          <p:cNvPr id="57" name="矩形 47"/>
          <p:cNvSpPr>
            <a:spLocks noChangeArrowheads="1"/>
          </p:cNvSpPr>
          <p:nvPr/>
        </p:nvSpPr>
        <p:spPr bwMode="auto">
          <a:xfrm>
            <a:off x="6890304" y="5044315"/>
            <a:ext cx="1892607"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rgbClr val="DFAE59"/>
                </a:solidFill>
                <a:sym typeface="微软雅黑" panose="020B0503020204020204" pitchFamily="34" charset="-122"/>
              </a:rPr>
              <a:t>在此录入上述图表的描述说明，在此录入上述图表的描述说明，在此录入上述图表的描述说明。</a:t>
            </a:r>
            <a:endParaRPr lang="zh-CN" altLang="en-US" sz="1200" dirty="0">
              <a:solidFill>
                <a:srgbClr val="DFAE59"/>
              </a:solidFill>
              <a:sym typeface="微软雅黑" panose="020B0503020204020204" pitchFamily="34" charset="-122"/>
            </a:endParaRPr>
          </a:p>
        </p:txBody>
      </p:sp>
      <p:sp>
        <p:nvSpPr>
          <p:cNvPr id="58" name="矩形 57"/>
          <p:cNvSpPr/>
          <p:nvPr/>
        </p:nvSpPr>
        <p:spPr>
          <a:xfrm>
            <a:off x="9540932" y="4565194"/>
            <a:ext cx="1313162" cy="430879"/>
          </a:xfrm>
          <a:prstGeom prst="rect">
            <a:avLst/>
          </a:prstGeom>
        </p:spPr>
        <p:txBody>
          <a:bodyPr wrap="none" lIns="91431" tIns="45716" rIns="91431" bIns="45716">
            <a:spAutoFit/>
          </a:bodyPr>
          <a:lstStyle/>
          <a:p>
            <a:r>
              <a:rPr lang="zh-CN" altLang="en-US" sz="2200" b="1" dirty="0">
                <a:solidFill>
                  <a:srgbClr val="DFAE59"/>
                </a:solidFill>
                <a:latin typeface="微软雅黑" panose="020B0503020204020204" pitchFamily="34" charset="-122"/>
                <a:ea typeface="微软雅黑" panose="020B0503020204020204" pitchFamily="34" charset="-122"/>
              </a:rPr>
              <a:t>添加标题</a:t>
            </a:r>
            <a:endParaRPr lang="zh-CN" altLang="en-US" sz="2200" b="1" dirty="0">
              <a:solidFill>
                <a:srgbClr val="DFAE59"/>
              </a:solidFill>
              <a:latin typeface="微软雅黑" panose="020B0503020204020204" pitchFamily="34" charset="-122"/>
              <a:ea typeface="微软雅黑" panose="020B0503020204020204" pitchFamily="34" charset="-122"/>
            </a:endParaRPr>
          </a:p>
        </p:txBody>
      </p:sp>
      <p:sp>
        <p:nvSpPr>
          <p:cNvPr id="59" name="矩形 47"/>
          <p:cNvSpPr>
            <a:spLocks noChangeArrowheads="1"/>
          </p:cNvSpPr>
          <p:nvPr/>
        </p:nvSpPr>
        <p:spPr bwMode="auto">
          <a:xfrm>
            <a:off x="9540932" y="5044315"/>
            <a:ext cx="187499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rgbClr val="DFAE59"/>
                </a:solidFill>
                <a:sym typeface="微软雅黑" panose="020B0503020204020204" pitchFamily="34" charset="-122"/>
              </a:rPr>
              <a:t>在此录入上述图表的描述说明，在此录入上述图表的描述说明，在此录入上述图表的描述说明。</a:t>
            </a:r>
            <a:endParaRPr lang="zh-CN" altLang="en-US" sz="1200" dirty="0">
              <a:solidFill>
                <a:srgbClr val="DFAE59"/>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400" fill="hold"/>
                                        <p:tgtEl>
                                          <p:spTgt spid="37"/>
                                        </p:tgtEl>
                                        <p:attrNameLst>
                                          <p:attrName>ppt_x</p:attrName>
                                        </p:attrNameLst>
                                      </p:cBhvr>
                                      <p:tavLst>
                                        <p:tav tm="0">
                                          <p:val>
                                            <p:strVal val="0-#ppt_w/2"/>
                                          </p:val>
                                        </p:tav>
                                        <p:tav tm="100000">
                                          <p:val>
                                            <p:strVal val="#ppt_x"/>
                                          </p:val>
                                        </p:tav>
                                      </p:tavLst>
                                    </p:anim>
                                    <p:anim calcmode="lin" valueType="num">
                                      <p:cBhvr additive="base">
                                        <p:cTn id="12" dur="400" fill="hold"/>
                                        <p:tgtEl>
                                          <p:spTgt spid="37"/>
                                        </p:tgtEl>
                                        <p:attrNameLst>
                                          <p:attrName>ppt_y</p:attrName>
                                        </p:attrNameLst>
                                      </p:cBhvr>
                                      <p:tavLst>
                                        <p:tav tm="0">
                                          <p:val>
                                            <p:strVal val="#ppt_y"/>
                                          </p:val>
                                        </p:tav>
                                        <p:tav tm="100000">
                                          <p:val>
                                            <p:strVal val="#ppt_y"/>
                                          </p:val>
                                        </p:tav>
                                      </p:tavLst>
                                    </p:anim>
                                  </p:childTnLst>
                                </p:cTn>
                              </p:par>
                              <p:par>
                                <p:cTn id="13" presetID="12" presetClass="entr" presetSubtype="1" fill="hold" grpId="0" nodeType="withEffect">
                                  <p:stCondLst>
                                    <p:cond delay="5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400"/>
                                        <p:tgtEl>
                                          <p:spTgt spid="52"/>
                                        </p:tgtEl>
                                        <p:attrNameLst>
                                          <p:attrName>ppt_y</p:attrName>
                                        </p:attrNameLst>
                                      </p:cBhvr>
                                      <p:tavLst>
                                        <p:tav tm="0">
                                          <p:val>
                                            <p:strVal val="#ppt_y-#ppt_h*1.125000"/>
                                          </p:val>
                                        </p:tav>
                                        <p:tav tm="100000">
                                          <p:val>
                                            <p:strVal val="#ppt_y"/>
                                          </p:val>
                                        </p:tav>
                                      </p:tavLst>
                                    </p:anim>
                                    <p:animEffect transition="in" filter="wipe(down)">
                                      <p:cBhvr>
                                        <p:cTn id="16" dur="400"/>
                                        <p:tgtEl>
                                          <p:spTgt spid="52"/>
                                        </p:tgtEl>
                                      </p:cBhvr>
                                    </p:animEffect>
                                  </p:childTnLst>
                                </p:cTn>
                              </p:par>
                              <p:par>
                                <p:cTn id="17" presetID="12" presetClass="entr" presetSubtype="1" fill="hold" grpId="0" nodeType="withEffect">
                                  <p:stCondLst>
                                    <p:cond delay="50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400"/>
                                        <p:tgtEl>
                                          <p:spTgt spid="53"/>
                                        </p:tgtEl>
                                        <p:attrNameLst>
                                          <p:attrName>ppt_y</p:attrName>
                                        </p:attrNameLst>
                                      </p:cBhvr>
                                      <p:tavLst>
                                        <p:tav tm="0">
                                          <p:val>
                                            <p:strVal val="#ppt_y-#ppt_h*1.125000"/>
                                          </p:val>
                                        </p:tav>
                                        <p:tav tm="100000">
                                          <p:val>
                                            <p:strVal val="#ppt_y"/>
                                          </p:val>
                                        </p:tav>
                                      </p:tavLst>
                                    </p:anim>
                                    <p:animEffect transition="in" filter="wipe(down)">
                                      <p:cBhvr>
                                        <p:cTn id="20" dur="400"/>
                                        <p:tgtEl>
                                          <p:spTgt spid="53"/>
                                        </p:tgtEl>
                                      </p:cBhvr>
                                    </p:animEffect>
                                  </p:childTnLst>
                                </p:cTn>
                              </p:par>
                            </p:childTnLst>
                          </p:cTn>
                        </p:par>
                        <p:par>
                          <p:cTn id="21" fill="hold">
                            <p:stCondLst>
                              <p:cond delay="1000"/>
                            </p:stCondLst>
                            <p:childTnLst>
                              <p:par>
                                <p:cTn id="22" presetID="12" presetClass="entr" presetSubtype="8"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400"/>
                                        <p:tgtEl>
                                          <p:spTgt spid="34"/>
                                        </p:tgtEl>
                                        <p:attrNameLst>
                                          <p:attrName>ppt_x</p:attrName>
                                        </p:attrNameLst>
                                      </p:cBhvr>
                                      <p:tavLst>
                                        <p:tav tm="0">
                                          <p:val>
                                            <p:strVal val="#ppt_x-#ppt_w*1.125000"/>
                                          </p:val>
                                        </p:tav>
                                        <p:tav tm="100000">
                                          <p:val>
                                            <p:strVal val="#ppt_x"/>
                                          </p:val>
                                        </p:tav>
                                      </p:tavLst>
                                    </p:anim>
                                    <p:animEffect transition="in" filter="wipe(right)">
                                      <p:cBhvr>
                                        <p:cTn id="25" dur="400"/>
                                        <p:tgtEl>
                                          <p:spTgt spid="34"/>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400"/>
                                        <p:tgtEl>
                                          <p:spTgt spid="54"/>
                                        </p:tgtEl>
                                        <p:attrNameLst>
                                          <p:attrName>ppt_y</p:attrName>
                                        </p:attrNameLst>
                                      </p:cBhvr>
                                      <p:tavLst>
                                        <p:tav tm="0">
                                          <p:val>
                                            <p:strVal val="#ppt_y-#ppt_h*1.125000"/>
                                          </p:val>
                                        </p:tav>
                                        <p:tav tm="100000">
                                          <p:val>
                                            <p:strVal val="#ppt_y"/>
                                          </p:val>
                                        </p:tav>
                                      </p:tavLst>
                                    </p:anim>
                                    <p:animEffect transition="in" filter="wipe(down)">
                                      <p:cBhvr>
                                        <p:cTn id="29" dur="400"/>
                                        <p:tgtEl>
                                          <p:spTgt spid="54"/>
                                        </p:tgtEl>
                                      </p:cBhvr>
                                    </p:animEffect>
                                  </p:childTnLst>
                                </p:cTn>
                              </p:par>
                              <p:par>
                                <p:cTn id="30" presetID="12" presetClass="entr" presetSubtype="1" fill="hold" grpId="0" nodeType="withEffect">
                                  <p:stCondLst>
                                    <p:cond delay="50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400"/>
                                        <p:tgtEl>
                                          <p:spTgt spid="55"/>
                                        </p:tgtEl>
                                        <p:attrNameLst>
                                          <p:attrName>ppt_y</p:attrName>
                                        </p:attrNameLst>
                                      </p:cBhvr>
                                      <p:tavLst>
                                        <p:tav tm="0">
                                          <p:val>
                                            <p:strVal val="#ppt_y-#ppt_h*1.125000"/>
                                          </p:val>
                                        </p:tav>
                                        <p:tav tm="100000">
                                          <p:val>
                                            <p:strVal val="#ppt_y"/>
                                          </p:val>
                                        </p:tav>
                                      </p:tavLst>
                                    </p:anim>
                                    <p:animEffect transition="in" filter="wipe(down)">
                                      <p:cBhvr>
                                        <p:cTn id="33" dur="400"/>
                                        <p:tgtEl>
                                          <p:spTgt spid="55"/>
                                        </p:tgtEl>
                                      </p:cBhvr>
                                    </p:animEffect>
                                  </p:childTnLst>
                                </p:cTn>
                              </p:par>
                            </p:childTnLst>
                          </p:cTn>
                        </p:par>
                        <p:par>
                          <p:cTn id="34" fill="hold">
                            <p:stCondLst>
                              <p:cond delay="1500"/>
                            </p:stCondLst>
                            <p:childTnLst>
                              <p:par>
                                <p:cTn id="35" presetID="12" presetClass="entr" presetSubtype="8"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400"/>
                                        <p:tgtEl>
                                          <p:spTgt spid="48"/>
                                        </p:tgtEl>
                                        <p:attrNameLst>
                                          <p:attrName>ppt_x</p:attrName>
                                        </p:attrNameLst>
                                      </p:cBhvr>
                                      <p:tavLst>
                                        <p:tav tm="0">
                                          <p:val>
                                            <p:strVal val="#ppt_x-#ppt_w*1.125000"/>
                                          </p:val>
                                        </p:tav>
                                        <p:tav tm="100000">
                                          <p:val>
                                            <p:strVal val="#ppt_x"/>
                                          </p:val>
                                        </p:tav>
                                      </p:tavLst>
                                    </p:anim>
                                    <p:animEffect transition="in" filter="wipe(right)">
                                      <p:cBhvr>
                                        <p:cTn id="38" dur="400"/>
                                        <p:tgtEl>
                                          <p:spTgt spid="48"/>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400"/>
                                        <p:tgtEl>
                                          <p:spTgt spid="56"/>
                                        </p:tgtEl>
                                        <p:attrNameLst>
                                          <p:attrName>ppt_y</p:attrName>
                                        </p:attrNameLst>
                                      </p:cBhvr>
                                      <p:tavLst>
                                        <p:tav tm="0">
                                          <p:val>
                                            <p:strVal val="#ppt_y-#ppt_h*1.125000"/>
                                          </p:val>
                                        </p:tav>
                                        <p:tav tm="100000">
                                          <p:val>
                                            <p:strVal val="#ppt_y"/>
                                          </p:val>
                                        </p:tav>
                                      </p:tavLst>
                                    </p:anim>
                                    <p:animEffect transition="in" filter="wipe(down)">
                                      <p:cBhvr>
                                        <p:cTn id="42" dur="400"/>
                                        <p:tgtEl>
                                          <p:spTgt spid="56"/>
                                        </p:tgtEl>
                                      </p:cBhvr>
                                    </p:animEffect>
                                  </p:childTnLst>
                                </p:cTn>
                              </p:par>
                              <p:par>
                                <p:cTn id="43" presetID="12" presetClass="entr" presetSubtype="1" fill="hold" grpId="0" nodeType="withEffect">
                                  <p:stCondLst>
                                    <p:cond delay="50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400"/>
                                        <p:tgtEl>
                                          <p:spTgt spid="57"/>
                                        </p:tgtEl>
                                        <p:attrNameLst>
                                          <p:attrName>ppt_y</p:attrName>
                                        </p:attrNameLst>
                                      </p:cBhvr>
                                      <p:tavLst>
                                        <p:tav tm="0">
                                          <p:val>
                                            <p:strVal val="#ppt_y-#ppt_h*1.125000"/>
                                          </p:val>
                                        </p:tav>
                                        <p:tav tm="100000">
                                          <p:val>
                                            <p:strVal val="#ppt_y"/>
                                          </p:val>
                                        </p:tav>
                                      </p:tavLst>
                                    </p:anim>
                                    <p:animEffect transition="in" filter="wipe(down)">
                                      <p:cBhvr>
                                        <p:cTn id="46" dur="400"/>
                                        <p:tgtEl>
                                          <p:spTgt spid="57"/>
                                        </p:tgtEl>
                                      </p:cBhvr>
                                    </p:animEffect>
                                  </p:childTnLst>
                                </p:cTn>
                              </p:par>
                            </p:childTnLst>
                          </p:cTn>
                        </p:par>
                        <p:par>
                          <p:cTn id="47" fill="hold">
                            <p:stCondLst>
                              <p:cond delay="2000"/>
                            </p:stCondLst>
                            <p:childTnLst>
                              <p:par>
                                <p:cTn id="48" presetID="12" presetClass="entr" presetSubtype="8"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400"/>
                                        <p:tgtEl>
                                          <p:spTgt spid="45"/>
                                        </p:tgtEl>
                                        <p:attrNameLst>
                                          <p:attrName>ppt_x</p:attrName>
                                        </p:attrNameLst>
                                      </p:cBhvr>
                                      <p:tavLst>
                                        <p:tav tm="0">
                                          <p:val>
                                            <p:strVal val="#ppt_x-#ppt_w*1.125000"/>
                                          </p:val>
                                        </p:tav>
                                        <p:tav tm="100000">
                                          <p:val>
                                            <p:strVal val="#ppt_x"/>
                                          </p:val>
                                        </p:tav>
                                      </p:tavLst>
                                    </p:anim>
                                    <p:animEffect transition="in" filter="wipe(right)">
                                      <p:cBhvr>
                                        <p:cTn id="51" dur="400"/>
                                        <p:tgtEl>
                                          <p:spTgt spid="45"/>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58"/>
                                        </p:tgtEl>
                                        <p:attrNameLst>
                                          <p:attrName>style.visibility</p:attrName>
                                        </p:attrNameLst>
                                      </p:cBhvr>
                                      <p:to>
                                        <p:strVal val="visible"/>
                                      </p:to>
                                    </p:set>
                                    <p:anim calcmode="lin" valueType="num">
                                      <p:cBhvr additive="base">
                                        <p:cTn id="54" dur="400"/>
                                        <p:tgtEl>
                                          <p:spTgt spid="58"/>
                                        </p:tgtEl>
                                        <p:attrNameLst>
                                          <p:attrName>ppt_y</p:attrName>
                                        </p:attrNameLst>
                                      </p:cBhvr>
                                      <p:tavLst>
                                        <p:tav tm="0">
                                          <p:val>
                                            <p:strVal val="#ppt_y-#ppt_h*1.125000"/>
                                          </p:val>
                                        </p:tav>
                                        <p:tav tm="100000">
                                          <p:val>
                                            <p:strVal val="#ppt_y"/>
                                          </p:val>
                                        </p:tav>
                                      </p:tavLst>
                                    </p:anim>
                                    <p:animEffect transition="in" filter="wipe(down)">
                                      <p:cBhvr>
                                        <p:cTn id="55" dur="400"/>
                                        <p:tgtEl>
                                          <p:spTgt spid="58"/>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400"/>
                                        <p:tgtEl>
                                          <p:spTgt spid="59"/>
                                        </p:tgtEl>
                                        <p:attrNameLst>
                                          <p:attrName>ppt_y</p:attrName>
                                        </p:attrNameLst>
                                      </p:cBhvr>
                                      <p:tavLst>
                                        <p:tav tm="0">
                                          <p:val>
                                            <p:strVal val="#ppt_y-#ppt_h*1.125000"/>
                                          </p:val>
                                        </p:tav>
                                        <p:tav tm="100000">
                                          <p:val>
                                            <p:strVal val="#ppt_y"/>
                                          </p:val>
                                        </p:tav>
                                      </p:tavLst>
                                    </p:anim>
                                    <p:animEffect transition="in" filter="wipe(down)">
                                      <p:cBhvr>
                                        <p:cTn id="59" dur="4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2" grpId="0"/>
      <p:bldP spid="53" grpId="0"/>
      <p:bldP spid="54" grpId="0"/>
      <p:bldP spid="55" grpId="0"/>
      <p:bldP spid="56"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MH_SubTitle_1"/>
          <p:cNvSpPr>
            <a:spLocks noChangeArrowheads="1"/>
          </p:cNvSpPr>
          <p:nvPr>
            <p:custDataLst>
              <p:tags r:id="rId1"/>
            </p:custDataLst>
          </p:nvPr>
        </p:nvSpPr>
        <p:spPr bwMode="auto">
          <a:xfrm>
            <a:off x="874713" y="2775403"/>
            <a:ext cx="2437983" cy="496888"/>
          </a:xfrm>
          <a:prstGeom prst="rect">
            <a:avLst/>
          </a:prstGeom>
          <a:gradFill>
            <a:gsLst>
              <a:gs pos="0">
                <a:srgbClr val="D59430"/>
              </a:gs>
              <a:gs pos="37000">
                <a:srgbClr val="E4BB6D"/>
              </a:gs>
              <a:gs pos="70000">
                <a:srgbClr val="F8E79A"/>
              </a:gs>
              <a:gs pos="100000">
                <a:srgbClr val="D59430"/>
              </a:gs>
            </a:gsLst>
            <a:lin ang="2700000" scaled="1"/>
          </a:gradFill>
          <a:ln>
            <a:noFill/>
          </a:ln>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9pPr>
          </a:lstStyle>
          <a:p>
            <a:pPr algn="ctr" eaLnBrk="1" hangingPunct="1">
              <a:lnSpc>
                <a:spcPct val="100000"/>
              </a:lnSpc>
              <a:spcBef>
                <a:spcPct val="0"/>
              </a:spcBef>
              <a:buFont typeface="Arial" panose="020B0604020202020204" pitchFamily="34" charset="0"/>
              <a:buNone/>
              <a:defRPr/>
            </a:pPr>
            <a:endParaRPr lang="zh-CN" altLang="zh-CN" sz="1800" dirty="0">
              <a:solidFill>
                <a:srgbClr val="FFFFFF"/>
              </a:solidFill>
              <a:latin typeface="+mn-lt"/>
              <a:ea typeface="+mn-ea"/>
            </a:endParaRPr>
          </a:p>
        </p:txBody>
      </p:sp>
      <p:sp>
        <p:nvSpPr>
          <p:cNvPr id="5124" name="MH_SubTitle_3"/>
          <p:cNvSpPr>
            <a:spLocks noChangeArrowheads="1"/>
          </p:cNvSpPr>
          <p:nvPr>
            <p:custDataLst>
              <p:tags r:id="rId2"/>
            </p:custDataLst>
          </p:nvPr>
        </p:nvSpPr>
        <p:spPr bwMode="auto">
          <a:xfrm>
            <a:off x="6211110" y="2775403"/>
            <a:ext cx="2437983" cy="496888"/>
          </a:xfrm>
          <a:prstGeom prst="rect">
            <a:avLst/>
          </a:prstGeom>
          <a:gradFill>
            <a:gsLst>
              <a:gs pos="0">
                <a:srgbClr val="D59430"/>
              </a:gs>
              <a:gs pos="37000">
                <a:srgbClr val="E4BB6D"/>
              </a:gs>
              <a:gs pos="70000">
                <a:srgbClr val="F8E79A"/>
              </a:gs>
              <a:gs pos="100000">
                <a:srgbClr val="D59430"/>
              </a:gs>
            </a:gsLst>
            <a:lin ang="2700000" scaled="1"/>
          </a:gradFill>
          <a:ln>
            <a:noFill/>
          </a:ln>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9pPr>
          </a:lstStyle>
          <a:p>
            <a:pPr algn="ctr" eaLnBrk="1" hangingPunct="1">
              <a:lnSpc>
                <a:spcPct val="100000"/>
              </a:lnSpc>
              <a:spcBef>
                <a:spcPct val="0"/>
              </a:spcBef>
              <a:buFont typeface="Arial" panose="020B0604020202020204" pitchFamily="34" charset="0"/>
              <a:buNone/>
              <a:defRPr/>
            </a:pPr>
            <a:endParaRPr lang="zh-CN" altLang="zh-CN" sz="1800" dirty="0">
              <a:solidFill>
                <a:srgbClr val="FFFFFF"/>
              </a:solidFill>
              <a:latin typeface="+mn-lt"/>
              <a:ea typeface="+mn-ea"/>
            </a:endParaRPr>
          </a:p>
        </p:txBody>
      </p:sp>
      <p:sp>
        <p:nvSpPr>
          <p:cNvPr id="5126" name="MH_SubTitle_2"/>
          <p:cNvSpPr>
            <a:spLocks noChangeArrowheads="1"/>
          </p:cNvSpPr>
          <p:nvPr>
            <p:custDataLst>
              <p:tags r:id="rId3"/>
            </p:custDataLst>
          </p:nvPr>
        </p:nvSpPr>
        <p:spPr bwMode="auto">
          <a:xfrm>
            <a:off x="3542911" y="4362903"/>
            <a:ext cx="2437982" cy="496888"/>
          </a:xfrm>
          <a:prstGeom prst="rect">
            <a:avLst/>
          </a:prstGeom>
          <a:gradFill>
            <a:gsLst>
              <a:gs pos="0">
                <a:srgbClr val="D59430"/>
              </a:gs>
              <a:gs pos="37000">
                <a:srgbClr val="E4BB6D"/>
              </a:gs>
              <a:gs pos="70000">
                <a:srgbClr val="F8E79A"/>
              </a:gs>
              <a:gs pos="100000">
                <a:srgbClr val="D59430"/>
              </a:gs>
            </a:gsLst>
            <a:lin ang="2700000" scaled="1"/>
          </a:gradFill>
          <a:ln>
            <a:noFill/>
          </a:ln>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9pPr>
          </a:lstStyle>
          <a:p>
            <a:pPr algn="ctr" eaLnBrk="1" hangingPunct="1">
              <a:lnSpc>
                <a:spcPct val="100000"/>
              </a:lnSpc>
              <a:spcBef>
                <a:spcPct val="0"/>
              </a:spcBef>
              <a:buFont typeface="Arial" panose="020B0604020202020204" pitchFamily="34" charset="0"/>
              <a:buNone/>
              <a:defRPr/>
            </a:pPr>
            <a:endParaRPr lang="zh-CN" altLang="zh-CN" sz="1800" dirty="0">
              <a:solidFill>
                <a:srgbClr val="FFFFFF"/>
              </a:solidFill>
              <a:latin typeface="+mn-lt"/>
              <a:ea typeface="+mn-ea"/>
            </a:endParaRPr>
          </a:p>
        </p:txBody>
      </p:sp>
      <p:sp>
        <p:nvSpPr>
          <p:cNvPr id="5128" name="MH_SubTitle_4"/>
          <p:cNvSpPr>
            <a:spLocks noChangeArrowheads="1"/>
          </p:cNvSpPr>
          <p:nvPr>
            <p:custDataLst>
              <p:tags r:id="rId4"/>
            </p:custDataLst>
          </p:nvPr>
        </p:nvSpPr>
        <p:spPr bwMode="auto">
          <a:xfrm>
            <a:off x="8879307" y="4362903"/>
            <a:ext cx="2437982" cy="496888"/>
          </a:xfrm>
          <a:prstGeom prst="rect">
            <a:avLst/>
          </a:prstGeom>
          <a:gradFill>
            <a:gsLst>
              <a:gs pos="0">
                <a:srgbClr val="D59430"/>
              </a:gs>
              <a:gs pos="37000">
                <a:srgbClr val="E4BB6D"/>
              </a:gs>
              <a:gs pos="70000">
                <a:srgbClr val="F8E79A"/>
              </a:gs>
              <a:gs pos="100000">
                <a:srgbClr val="D59430"/>
              </a:gs>
            </a:gsLst>
            <a:lin ang="2700000" scaled="1"/>
          </a:gradFill>
          <a:ln>
            <a:noFill/>
          </a:ln>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itchFamily="2" charset="-122"/>
              </a:defRPr>
            </a:lvl9pPr>
          </a:lstStyle>
          <a:p>
            <a:pPr algn="ctr" eaLnBrk="1" hangingPunct="1">
              <a:lnSpc>
                <a:spcPct val="100000"/>
              </a:lnSpc>
              <a:spcBef>
                <a:spcPct val="0"/>
              </a:spcBef>
              <a:buFont typeface="Arial" panose="020B0604020202020204" pitchFamily="34" charset="0"/>
              <a:buNone/>
              <a:defRPr/>
            </a:pPr>
            <a:endParaRPr lang="zh-CN" altLang="zh-CN" sz="1800" dirty="0">
              <a:solidFill>
                <a:srgbClr val="FFFFFF"/>
              </a:solidFill>
              <a:latin typeface="+mn-lt"/>
              <a:ea typeface="+mn-ea"/>
            </a:endParaRPr>
          </a:p>
        </p:txBody>
      </p:sp>
      <p:sp>
        <p:nvSpPr>
          <p:cNvPr id="17" name="矩形 16"/>
          <p:cNvSpPr/>
          <p:nvPr/>
        </p:nvSpPr>
        <p:spPr>
          <a:xfrm>
            <a:off x="851697" y="2089017"/>
            <a:ext cx="246099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gradFill>
                  <a:gsLst>
                    <a:gs pos="0">
                      <a:srgbClr val="EEB948"/>
                    </a:gs>
                    <a:gs pos="100000">
                      <a:srgbClr val="B16F27"/>
                    </a:gs>
                  </a:gsLst>
                  <a:lin ang="5400000" scaled="1"/>
                </a:gradFill>
                <a:effectLst/>
                <a:uLnTx/>
                <a:uFillTx/>
                <a:latin typeface="Arial" panose="020B0604020202020204"/>
                <a:ea typeface="微软雅黑" panose="020B0503020204020204" pitchFamily="34" charset="-122"/>
                <a:cs typeface="+mn-cs"/>
              </a:rPr>
              <a:t>用户可以在投影仪或者计算机上进行演示也可以</a:t>
            </a:r>
            <a:endParaRPr kumimoji="0" lang="zh-CN" altLang="en-US" sz="1400" b="0" i="0" u="none" strike="noStrike" kern="1200" cap="none" spc="0" normalizeH="0" baseline="0" noProof="0" dirty="0">
              <a:ln>
                <a:noFill/>
              </a:ln>
              <a:gradFill>
                <a:gsLst>
                  <a:gs pos="0">
                    <a:srgbClr val="EEB948"/>
                  </a:gs>
                  <a:gs pos="100000">
                    <a:srgbClr val="B16F27"/>
                  </a:gs>
                </a:gsLst>
                <a:lin ang="5400000" scaled="1"/>
              </a:gra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972717" y="281891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Arial" panose="020B0604020202020204"/>
                <a:ea typeface="微软雅黑" panose="020B0503020204020204" pitchFamily="34" charset="-122"/>
                <a:cs typeface="+mn-cs"/>
              </a:rPr>
              <a:t>标题文字添加</a:t>
            </a:r>
            <a:endParaRPr kumimoji="0" lang="zh-CN" altLang="en-US" sz="1800" b="1" i="0" u="none" strike="noStrike" kern="1200" cap="none" spc="0" normalizeH="0" baseline="0" noProof="0" dirty="0">
              <a:ln>
                <a:noFill/>
              </a:ln>
              <a:effectLst/>
              <a:uLnTx/>
              <a:uFillTx/>
              <a:latin typeface="Arial" panose="020B0604020202020204"/>
              <a:ea typeface="微软雅黑" panose="020B0503020204020204" pitchFamily="34" charset="-122"/>
              <a:cs typeface="+mn-cs"/>
            </a:endParaRPr>
          </a:p>
        </p:txBody>
      </p:sp>
      <p:sp>
        <p:nvSpPr>
          <p:cNvPr id="19" name="矩形 18"/>
          <p:cNvSpPr/>
          <p:nvPr/>
        </p:nvSpPr>
        <p:spPr>
          <a:xfrm>
            <a:off x="6309113" y="281891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Arial" panose="020B0604020202020204"/>
                <a:ea typeface="微软雅黑" panose="020B0503020204020204" pitchFamily="34" charset="-122"/>
                <a:cs typeface="+mn-cs"/>
              </a:rPr>
              <a:t>标题文字添加</a:t>
            </a:r>
            <a:endParaRPr kumimoji="0" lang="zh-CN" altLang="en-US" sz="1800" b="1" i="0" u="none" strike="noStrike" kern="1200" cap="none" spc="0" normalizeH="0" baseline="0" noProof="0" dirty="0">
              <a:ln>
                <a:noFill/>
              </a:ln>
              <a:effectLst/>
              <a:uLnTx/>
              <a:uFillTx/>
              <a:latin typeface="Arial" panose="020B0604020202020204"/>
              <a:ea typeface="微软雅黑" panose="020B0503020204020204" pitchFamily="34" charset="-122"/>
              <a:cs typeface="+mn-cs"/>
            </a:endParaRPr>
          </a:p>
        </p:txBody>
      </p:sp>
      <p:sp>
        <p:nvSpPr>
          <p:cNvPr id="20" name="矩形 19"/>
          <p:cNvSpPr/>
          <p:nvPr/>
        </p:nvSpPr>
        <p:spPr>
          <a:xfrm>
            <a:off x="3640915" y="4421084"/>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Arial" panose="020B0604020202020204"/>
                <a:ea typeface="微软雅黑" panose="020B0503020204020204" pitchFamily="34" charset="-122"/>
                <a:cs typeface="+mn-cs"/>
              </a:rPr>
              <a:t>标题文字添加</a:t>
            </a:r>
            <a:endParaRPr kumimoji="0" lang="zh-CN" altLang="en-US" sz="1800" b="1" i="0" u="none" strike="noStrike" kern="1200" cap="none" spc="0" normalizeH="0" baseline="0" noProof="0" dirty="0">
              <a:ln>
                <a:noFill/>
              </a:ln>
              <a:effectLst/>
              <a:uLnTx/>
              <a:uFillTx/>
              <a:latin typeface="Arial" panose="020B0604020202020204"/>
              <a:ea typeface="微软雅黑" panose="020B0503020204020204" pitchFamily="34" charset="-122"/>
              <a:cs typeface="+mn-cs"/>
            </a:endParaRPr>
          </a:p>
        </p:txBody>
      </p:sp>
      <p:sp>
        <p:nvSpPr>
          <p:cNvPr id="21" name="矩形 20"/>
          <p:cNvSpPr/>
          <p:nvPr/>
        </p:nvSpPr>
        <p:spPr>
          <a:xfrm>
            <a:off x="8977311" y="4421084"/>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Arial" panose="020B0604020202020204"/>
                <a:ea typeface="微软雅黑" panose="020B0503020204020204" pitchFamily="34" charset="-122"/>
                <a:cs typeface="+mn-cs"/>
              </a:rPr>
              <a:t>标题文字添加</a:t>
            </a:r>
            <a:endParaRPr kumimoji="0" lang="zh-CN" altLang="en-US" sz="1800" b="1" i="0" u="none" strike="noStrike" kern="1200" cap="none" spc="0" normalizeH="0" baseline="0" noProof="0" dirty="0">
              <a:ln>
                <a:noFill/>
              </a:ln>
              <a:effectLst/>
              <a:uLnTx/>
              <a:uFillTx/>
              <a:latin typeface="Arial" panose="020B0604020202020204"/>
              <a:ea typeface="微软雅黑" panose="020B0503020204020204" pitchFamily="34" charset="-122"/>
              <a:cs typeface="+mn-cs"/>
            </a:endParaRPr>
          </a:p>
        </p:txBody>
      </p:sp>
      <p:sp>
        <p:nvSpPr>
          <p:cNvPr id="22" name="矩形 21"/>
          <p:cNvSpPr/>
          <p:nvPr/>
        </p:nvSpPr>
        <p:spPr>
          <a:xfrm>
            <a:off x="6199601" y="2089017"/>
            <a:ext cx="246099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gradFill>
                  <a:gsLst>
                    <a:gs pos="0">
                      <a:srgbClr val="EEB948"/>
                    </a:gs>
                    <a:gs pos="100000">
                      <a:srgbClr val="B16F27"/>
                    </a:gs>
                  </a:gsLst>
                  <a:lin ang="5400000" scaled="1"/>
                </a:gradFill>
                <a:effectLst/>
                <a:uLnTx/>
                <a:uFillTx/>
                <a:latin typeface="Arial" panose="020B0604020202020204"/>
                <a:ea typeface="微软雅黑" panose="020B0503020204020204" pitchFamily="34" charset="-122"/>
                <a:cs typeface="+mn-cs"/>
              </a:rPr>
              <a:t>用户可以在投影仪或者计算机上进行演示也可以</a:t>
            </a:r>
            <a:endParaRPr kumimoji="0" lang="zh-CN" altLang="en-US" sz="1400" b="0" i="0" u="none" strike="noStrike" kern="1200" cap="none" spc="0" normalizeH="0" baseline="0" noProof="0" dirty="0">
              <a:ln>
                <a:noFill/>
              </a:ln>
              <a:gradFill>
                <a:gsLst>
                  <a:gs pos="0">
                    <a:srgbClr val="EEB948"/>
                  </a:gs>
                  <a:gs pos="100000">
                    <a:srgbClr val="B16F27"/>
                  </a:gs>
                </a:gsLst>
                <a:lin ang="5400000" scaled="1"/>
              </a:gradFill>
              <a:effectLst/>
              <a:uLnTx/>
              <a:uFillTx/>
              <a:latin typeface="Arial" panose="020B0604020202020204"/>
              <a:ea typeface="微软雅黑" panose="020B0503020204020204" pitchFamily="34" charset="-122"/>
              <a:cs typeface="+mn-cs"/>
            </a:endParaRPr>
          </a:p>
        </p:txBody>
      </p:sp>
      <p:sp>
        <p:nvSpPr>
          <p:cNvPr id="23" name="矩形 22"/>
          <p:cNvSpPr/>
          <p:nvPr/>
        </p:nvSpPr>
        <p:spPr>
          <a:xfrm>
            <a:off x="3542911" y="4909003"/>
            <a:ext cx="246099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gradFill>
                  <a:gsLst>
                    <a:gs pos="0">
                      <a:srgbClr val="EEB948"/>
                    </a:gs>
                    <a:gs pos="100000">
                      <a:srgbClr val="B16F27"/>
                    </a:gs>
                  </a:gsLst>
                  <a:lin ang="5400000" scaled="1"/>
                </a:gradFill>
                <a:effectLst/>
                <a:uLnTx/>
                <a:uFillTx/>
                <a:latin typeface="Arial" panose="020B0604020202020204"/>
                <a:ea typeface="微软雅黑" panose="020B0503020204020204" pitchFamily="34" charset="-122"/>
                <a:cs typeface="+mn-cs"/>
              </a:rPr>
              <a:t>用户可以在投影仪或者计算机上进行演示也可以</a:t>
            </a:r>
            <a:endParaRPr kumimoji="0" lang="zh-CN" altLang="en-US" sz="1400" b="0" i="0" u="none" strike="noStrike" kern="1200" cap="none" spc="0" normalizeH="0" baseline="0" noProof="0" dirty="0">
              <a:ln>
                <a:noFill/>
              </a:ln>
              <a:gradFill>
                <a:gsLst>
                  <a:gs pos="0">
                    <a:srgbClr val="EEB948"/>
                  </a:gs>
                  <a:gs pos="100000">
                    <a:srgbClr val="B16F27"/>
                  </a:gs>
                </a:gsLst>
                <a:lin ang="5400000" scaled="1"/>
              </a:gradFill>
              <a:effectLst/>
              <a:uLnTx/>
              <a:uFillTx/>
              <a:latin typeface="Arial" panose="020B0604020202020204"/>
              <a:ea typeface="微软雅黑" panose="020B0503020204020204" pitchFamily="34" charset="-122"/>
              <a:cs typeface="+mn-cs"/>
            </a:endParaRPr>
          </a:p>
        </p:txBody>
      </p:sp>
      <p:sp>
        <p:nvSpPr>
          <p:cNvPr id="24" name="矩形 23"/>
          <p:cNvSpPr/>
          <p:nvPr/>
        </p:nvSpPr>
        <p:spPr>
          <a:xfrm>
            <a:off x="8879307" y="4909003"/>
            <a:ext cx="246099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gradFill>
                  <a:gsLst>
                    <a:gs pos="0">
                      <a:srgbClr val="EEB948"/>
                    </a:gs>
                    <a:gs pos="100000">
                      <a:srgbClr val="B16F27"/>
                    </a:gs>
                  </a:gsLst>
                  <a:lin ang="5400000" scaled="1"/>
                </a:gradFill>
                <a:effectLst/>
                <a:uLnTx/>
                <a:uFillTx/>
                <a:latin typeface="Arial" panose="020B0604020202020204"/>
                <a:ea typeface="微软雅黑" panose="020B0503020204020204" pitchFamily="34" charset="-122"/>
                <a:cs typeface="+mn-cs"/>
              </a:rPr>
              <a:t>用户可以在投影仪或者计算机上进行演示也可以</a:t>
            </a:r>
            <a:endParaRPr kumimoji="0" lang="zh-CN" altLang="en-US" sz="1400" b="0" i="0" u="none" strike="noStrike" kern="1200" cap="none" spc="0" normalizeH="0" baseline="0" noProof="0" dirty="0">
              <a:ln>
                <a:noFill/>
              </a:ln>
              <a:gradFill>
                <a:gsLst>
                  <a:gs pos="0">
                    <a:srgbClr val="EEB948"/>
                  </a:gs>
                  <a:gs pos="100000">
                    <a:srgbClr val="B16F27"/>
                  </a:gs>
                </a:gsLst>
                <a:lin ang="5400000" scaled="1"/>
              </a:gradFill>
              <a:effectLst/>
              <a:uLnTx/>
              <a:uFillTx/>
              <a:latin typeface="Arial" panose="020B0604020202020204"/>
              <a:ea typeface="微软雅黑" panose="020B0503020204020204" pitchFamily="34" charset="-122"/>
              <a:cs typeface="+mn-cs"/>
            </a:endParaRPr>
          </a:p>
        </p:txBody>
      </p:sp>
      <p:sp>
        <p:nvSpPr>
          <p:cNvPr id="28" name="文本框 27"/>
          <p:cNvSpPr txBox="1"/>
          <p:nvPr/>
        </p:nvSpPr>
        <p:spPr>
          <a:xfrm>
            <a:off x="618927" y="376184"/>
            <a:ext cx="3840480" cy="583565"/>
          </a:xfrm>
          <a:prstGeom prst="rect">
            <a:avLst/>
          </a:prstGeom>
          <a:noFill/>
        </p:spPr>
        <p:txBody>
          <a:bodyPr wrap="none" rtlCol="0">
            <a:spAutoFit/>
            <a:scene3d>
              <a:camera prst="orthographicFront"/>
              <a:lightRig rig="threePt" dir="t"/>
            </a:scene3d>
            <a:sp3d contourW="12700"/>
          </a:bodyPr>
          <a:lstStyle/>
          <a:p>
            <a:pPr algn="l"/>
            <a:r>
              <a:rPr lang="zh-CN" altLang="en-US" sz="3200" b="1" dirty="0">
                <a:gradFill>
                  <a:gsLst>
                    <a:gs pos="0">
                      <a:srgbClr val="D5A356"/>
                    </a:gs>
                    <a:gs pos="29000">
                      <a:srgbClr val="EFCF78"/>
                    </a:gs>
                  </a:gsLst>
                  <a:lin ang="5400000" scaled="0"/>
                </a:gradFill>
                <a:cs typeface="+mn-ea"/>
                <a:sym typeface="+mn-lt"/>
              </a:rPr>
              <a:t>研究理论与文献综述</a:t>
            </a:r>
            <a:endParaRPr lang="zh-CN" altLang="en-US" sz="3200" b="1" dirty="0">
              <a:gradFill>
                <a:gsLst>
                  <a:gs pos="0">
                    <a:srgbClr val="D5A356"/>
                  </a:gs>
                  <a:gs pos="29000">
                    <a:srgbClr val="EFCF78"/>
                  </a:gs>
                </a:gsLst>
                <a:lin ang="5400000" scaled="0"/>
              </a:gradFill>
              <a:cs typeface="+mn-ea"/>
              <a:sym typeface="+mn-lt"/>
            </a:endParaRPr>
          </a:p>
        </p:txBody>
      </p:sp>
      <p:cxnSp>
        <p:nvCxnSpPr>
          <p:cNvPr id="13" name="直接连接符 12"/>
          <p:cNvCxnSpPr/>
          <p:nvPr userDrawn="1"/>
        </p:nvCxnSpPr>
        <p:spPr>
          <a:xfrm flipV="1">
            <a:off x="414655" y="1216025"/>
            <a:ext cx="11176000" cy="23495"/>
          </a:xfrm>
          <a:prstGeom prst="line">
            <a:avLst/>
          </a:prstGeom>
          <a:ln>
            <a:solidFill>
              <a:srgbClr val="DFAE59"/>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1"/>
          </p:nvPr>
        </p:nvSpPr>
        <p:spPr/>
      </p:sp>
      <p:sp>
        <p:nvSpPr>
          <p:cNvPr id="5" name="图片占位符 4"/>
          <p:cNvSpPr>
            <a:spLocks noGrp="1"/>
          </p:cNvSpPr>
          <p:nvPr>
            <p:ph type="pic" sz="quarter" idx="10"/>
          </p:nvPr>
        </p:nvSpPr>
        <p:spPr/>
      </p:sp>
      <p:sp>
        <p:nvSpPr>
          <p:cNvPr id="11" name="图片占位符 10"/>
          <p:cNvSpPr>
            <a:spLocks noGrp="1"/>
          </p:cNvSpPr>
          <p:nvPr>
            <p:ph type="pic" sz="quarter" idx="12"/>
          </p:nvPr>
        </p:nvSpPr>
        <p:spPr/>
      </p:sp>
      <p:sp>
        <p:nvSpPr>
          <p:cNvPr id="14" name="图片占位符 13"/>
          <p:cNvSpPr>
            <a:spLocks noGrp="1"/>
          </p:cNvSpPr>
          <p:nvPr>
            <p:ph type="pic" sz="quarter" idx="13"/>
          </p:nvPr>
        </p:nvSpPr>
        <p:spPr/>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fade">
                                      <p:cBhvr>
                                        <p:cTn id="17" dur="1000"/>
                                        <p:tgtEl>
                                          <p:spTgt spid="5122"/>
                                        </p:tgtEl>
                                      </p:cBhvr>
                                    </p:animEffect>
                                    <p:anim calcmode="lin" valueType="num">
                                      <p:cBhvr>
                                        <p:cTn id="18" dur="1000" fill="hold"/>
                                        <p:tgtEl>
                                          <p:spTgt spid="5122"/>
                                        </p:tgtEl>
                                        <p:attrNameLst>
                                          <p:attrName>ppt_x</p:attrName>
                                        </p:attrNameLst>
                                      </p:cBhvr>
                                      <p:tavLst>
                                        <p:tav tm="0">
                                          <p:val>
                                            <p:strVal val="#ppt_x"/>
                                          </p:val>
                                        </p:tav>
                                        <p:tav tm="100000">
                                          <p:val>
                                            <p:strVal val="#ppt_x"/>
                                          </p:val>
                                        </p:tav>
                                      </p:tavLst>
                                    </p:anim>
                                    <p:anim calcmode="lin" valueType="num">
                                      <p:cBhvr>
                                        <p:cTn id="19" dur="1000" fill="hold"/>
                                        <p:tgtEl>
                                          <p:spTgt spid="5122"/>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5126"/>
                                        </p:tgtEl>
                                        <p:attrNameLst>
                                          <p:attrName>style.visibility</p:attrName>
                                        </p:attrNameLst>
                                      </p:cBhvr>
                                      <p:to>
                                        <p:strVal val="visible"/>
                                      </p:to>
                                    </p:set>
                                    <p:animEffect transition="in" filter="fade">
                                      <p:cBhvr>
                                        <p:cTn id="23" dur="1000"/>
                                        <p:tgtEl>
                                          <p:spTgt spid="5126"/>
                                        </p:tgtEl>
                                      </p:cBhvr>
                                    </p:animEffect>
                                    <p:anim calcmode="lin" valueType="num">
                                      <p:cBhvr>
                                        <p:cTn id="24" dur="1000" fill="hold"/>
                                        <p:tgtEl>
                                          <p:spTgt spid="5126"/>
                                        </p:tgtEl>
                                        <p:attrNameLst>
                                          <p:attrName>ppt_x</p:attrName>
                                        </p:attrNameLst>
                                      </p:cBhvr>
                                      <p:tavLst>
                                        <p:tav tm="0">
                                          <p:val>
                                            <p:strVal val="#ppt_x"/>
                                          </p:val>
                                        </p:tav>
                                        <p:tav tm="100000">
                                          <p:val>
                                            <p:strVal val="#ppt_x"/>
                                          </p:val>
                                        </p:tav>
                                      </p:tavLst>
                                    </p:anim>
                                    <p:anim calcmode="lin" valueType="num">
                                      <p:cBhvr>
                                        <p:cTn id="25" dur="1000" fill="hold"/>
                                        <p:tgtEl>
                                          <p:spTgt spid="5126"/>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5124"/>
                                        </p:tgtEl>
                                        <p:attrNameLst>
                                          <p:attrName>style.visibility</p:attrName>
                                        </p:attrNameLst>
                                      </p:cBhvr>
                                      <p:to>
                                        <p:strVal val="visible"/>
                                      </p:to>
                                    </p:set>
                                    <p:animEffect transition="in" filter="fade">
                                      <p:cBhvr>
                                        <p:cTn id="39" dur="1000"/>
                                        <p:tgtEl>
                                          <p:spTgt spid="5124"/>
                                        </p:tgtEl>
                                      </p:cBhvr>
                                    </p:animEffect>
                                    <p:anim calcmode="lin" valueType="num">
                                      <p:cBhvr>
                                        <p:cTn id="40" dur="1000" fill="hold"/>
                                        <p:tgtEl>
                                          <p:spTgt spid="5124"/>
                                        </p:tgtEl>
                                        <p:attrNameLst>
                                          <p:attrName>ppt_x</p:attrName>
                                        </p:attrNameLst>
                                      </p:cBhvr>
                                      <p:tavLst>
                                        <p:tav tm="0">
                                          <p:val>
                                            <p:strVal val="#ppt_x"/>
                                          </p:val>
                                        </p:tav>
                                        <p:tav tm="100000">
                                          <p:val>
                                            <p:strVal val="#ppt_x"/>
                                          </p:val>
                                        </p:tav>
                                      </p:tavLst>
                                    </p:anim>
                                    <p:anim calcmode="lin" valueType="num">
                                      <p:cBhvr>
                                        <p:cTn id="41" dur="1000" fill="hold"/>
                                        <p:tgtEl>
                                          <p:spTgt spid="512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47" presetClass="entr" presetSubtype="0" fill="hold" grpId="0" nodeType="after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0"/>
                                        <p:tgtEl>
                                          <p:spTgt spid="5128"/>
                                        </p:tgtEl>
                                      </p:cBhvr>
                                    </p:animEffect>
                                    <p:anim calcmode="lin" valueType="num">
                                      <p:cBhvr>
                                        <p:cTn id="56" dur="1000" fill="hold"/>
                                        <p:tgtEl>
                                          <p:spTgt spid="5128"/>
                                        </p:tgtEl>
                                        <p:attrNameLst>
                                          <p:attrName>ppt_x</p:attrName>
                                        </p:attrNameLst>
                                      </p:cBhvr>
                                      <p:tavLst>
                                        <p:tav tm="0">
                                          <p:val>
                                            <p:strVal val="#ppt_x"/>
                                          </p:val>
                                        </p:tav>
                                        <p:tav tm="100000">
                                          <p:val>
                                            <p:strVal val="#ppt_x"/>
                                          </p:val>
                                        </p:tav>
                                      </p:tavLst>
                                    </p:anim>
                                    <p:anim calcmode="lin" valueType="num">
                                      <p:cBhvr>
                                        <p:cTn id="57" dur="1000" fill="hold"/>
                                        <p:tgtEl>
                                          <p:spTgt spid="5128"/>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1000"/>
                                        <p:tgtEl>
                                          <p:spTgt spid="24"/>
                                        </p:tgtEl>
                                      </p:cBhvr>
                                    </p:animEffect>
                                    <p:anim calcmode="lin" valueType="num">
                                      <p:cBhvr>
                                        <p:cTn id="66" dur="1000" fill="hold"/>
                                        <p:tgtEl>
                                          <p:spTgt spid="24"/>
                                        </p:tgtEl>
                                        <p:attrNameLst>
                                          <p:attrName>ppt_x</p:attrName>
                                        </p:attrNameLst>
                                      </p:cBhvr>
                                      <p:tavLst>
                                        <p:tav tm="0">
                                          <p:val>
                                            <p:strVal val="#ppt_x"/>
                                          </p:val>
                                        </p:tav>
                                        <p:tav tm="100000">
                                          <p:val>
                                            <p:strVal val="#ppt_x"/>
                                          </p:val>
                                        </p:tav>
                                      </p:tavLst>
                                    </p:anim>
                                    <p:anim calcmode="lin" valueType="num">
                                      <p:cBhvr>
                                        <p:cTn id="6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4" grpId="0" bldLvl="0" animBg="1"/>
      <p:bldP spid="5126" grpId="0" bldLvl="0" animBg="1"/>
      <p:bldP spid="5128" grpId="0" bldLvl="0" animBg="1"/>
      <p:bldP spid="17" grpId="0"/>
      <p:bldP spid="18" grpId="0"/>
      <p:bldP spid="19" grpId="0"/>
      <p:bldP spid="20" grpId="0"/>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Oval 22"/>
          <p:cNvSpPr>
            <a:spLocks noChangeArrowheads="1"/>
          </p:cNvSpPr>
          <p:nvPr/>
        </p:nvSpPr>
        <p:spPr bwMode="auto">
          <a:xfrm>
            <a:off x="4684745" y="1618268"/>
            <a:ext cx="1302980" cy="1302141"/>
          </a:xfrm>
          <a:prstGeom prst="ellipse">
            <a:avLst/>
          </a:prstGeom>
          <a:solidFill>
            <a:srgbClr val="202A36"/>
          </a:solidFill>
          <a:ln>
            <a:noFill/>
          </a:ln>
        </p:spPr>
        <p:txBody>
          <a:bodyPr vert="horz" wrap="square" lIns="75493" tIns="37746" rIns="75493" bIns="37746" numCol="1" anchor="ctr" anchorCtr="0" compatLnSpc="1"/>
          <a:lstStyle/>
          <a:p>
            <a:pPr algn="ctr"/>
            <a:r>
              <a:rPr lang="zh-CN" altLang="en-US" sz="2000" b="1" dirty="0">
                <a:solidFill>
                  <a:srgbClr val="EAC97B"/>
                </a:solidFill>
                <a:latin typeface="微软雅黑" panose="020B0503020204020204" pitchFamily="34" charset="-122"/>
                <a:ea typeface="微软雅黑" panose="020B0503020204020204" pitchFamily="34" charset="-122"/>
              </a:rPr>
              <a:t>主要</a:t>
            </a:r>
            <a:endParaRPr lang="en-US" altLang="zh-CN" sz="2000" b="1" dirty="0">
              <a:solidFill>
                <a:srgbClr val="EAC97B"/>
              </a:solidFill>
              <a:latin typeface="微软雅黑" panose="020B0503020204020204" pitchFamily="34" charset="-122"/>
              <a:ea typeface="微软雅黑" panose="020B0503020204020204" pitchFamily="34" charset="-122"/>
            </a:endParaRPr>
          </a:p>
          <a:p>
            <a:pPr algn="ctr"/>
            <a:r>
              <a:rPr lang="zh-CN" altLang="en-US" sz="2800" b="1" dirty="0">
                <a:solidFill>
                  <a:srgbClr val="EAC97B"/>
                </a:solidFill>
                <a:latin typeface="微软雅黑" panose="020B0503020204020204" pitchFamily="34" charset="-122"/>
                <a:ea typeface="微软雅黑" panose="020B0503020204020204" pitchFamily="34" charset="-122"/>
              </a:rPr>
              <a:t>创新</a:t>
            </a:r>
            <a:endParaRPr lang="zh-CN" altLang="en-US" sz="2800" b="1" baseline="-3000" dirty="0">
              <a:solidFill>
                <a:srgbClr val="EAC97B"/>
              </a:solidFill>
              <a:latin typeface="微软雅黑" panose="020B0503020204020204" pitchFamily="34" charset="-122"/>
              <a:ea typeface="微软雅黑" panose="020B0503020204020204" pitchFamily="34" charset="-122"/>
            </a:endParaRPr>
          </a:p>
        </p:txBody>
      </p:sp>
      <p:sp>
        <p:nvSpPr>
          <p:cNvPr id="7" name="Line 23"/>
          <p:cNvSpPr>
            <a:spLocks noChangeShapeType="1"/>
          </p:cNvSpPr>
          <p:nvPr/>
        </p:nvSpPr>
        <p:spPr bwMode="auto">
          <a:xfrm flipH="1">
            <a:off x="1521804" y="2269082"/>
            <a:ext cx="3162941" cy="0"/>
          </a:xfrm>
          <a:prstGeom prst="line">
            <a:avLst/>
          </a:prstGeom>
          <a:noFill/>
          <a:ln w="5" cap="flat">
            <a:solidFill>
              <a:srgbClr val="FCB00F"/>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3478815" y="2025029"/>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DFAE59"/>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2732010" y="2025029"/>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DFAE59"/>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1869768" y="2025029"/>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DFAE59"/>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3555562" y="2269040"/>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DFAE59"/>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2807834" y="2314761"/>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DFAE59"/>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1991947" y="2373180"/>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DFAE59"/>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5672871" y="3110465"/>
            <a:ext cx="558021" cy="768726"/>
          </a:xfrm>
          <a:prstGeom prst="rect">
            <a:avLst/>
          </a:prstGeom>
          <a:noFill/>
        </p:spPr>
        <p:txBody>
          <a:bodyPr wrap="none" lIns="75493" tIns="37746" rIns="75493" bIns="37746" rtlCol="0" anchor="ctr">
            <a:spAutoFit/>
          </a:bodyPr>
          <a:lstStyle/>
          <a:p>
            <a:r>
              <a:rPr lang="en-US" altLang="zh-CN" sz="4500" dirty="0">
                <a:solidFill>
                  <a:srgbClr val="DFAE59"/>
                </a:solidFill>
                <a:latin typeface="微软雅黑" panose="020B0503020204020204" pitchFamily="34" charset="-122"/>
                <a:ea typeface="微软雅黑" panose="020B0503020204020204" pitchFamily="34" charset="-122"/>
              </a:rPr>
              <a:t>A</a:t>
            </a:r>
            <a:endParaRPr lang="en-US" altLang="zh-CN" sz="4500" dirty="0">
              <a:solidFill>
                <a:srgbClr val="DFAE59"/>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716051" y="4027966"/>
            <a:ext cx="514739" cy="768726"/>
          </a:xfrm>
          <a:prstGeom prst="rect">
            <a:avLst/>
          </a:prstGeom>
          <a:noFill/>
        </p:spPr>
        <p:txBody>
          <a:bodyPr wrap="none" lIns="75493" tIns="37746" rIns="75493" bIns="37746" rtlCol="0" anchor="ctr">
            <a:spAutoFit/>
          </a:bodyPr>
          <a:lstStyle/>
          <a:p>
            <a:r>
              <a:rPr lang="en-US" altLang="zh-CN" sz="4500" dirty="0">
                <a:solidFill>
                  <a:srgbClr val="DFAE59"/>
                </a:solidFill>
                <a:latin typeface="微软雅黑" panose="020B0503020204020204" pitchFamily="34" charset="-122"/>
                <a:ea typeface="微软雅黑" panose="020B0503020204020204" pitchFamily="34" charset="-122"/>
              </a:rPr>
              <a:t>B</a:t>
            </a:r>
            <a:endParaRPr lang="en-US" altLang="zh-CN" sz="4500" dirty="0">
              <a:solidFill>
                <a:srgbClr val="DFAE59"/>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5716050" y="5078335"/>
            <a:ext cx="538785" cy="768726"/>
          </a:xfrm>
          <a:prstGeom prst="rect">
            <a:avLst/>
          </a:prstGeom>
          <a:noFill/>
        </p:spPr>
        <p:txBody>
          <a:bodyPr wrap="none" lIns="75493" tIns="37746" rIns="75493" bIns="37746" rtlCol="0" anchor="ctr">
            <a:spAutoFit/>
          </a:bodyPr>
          <a:lstStyle/>
          <a:p>
            <a:r>
              <a:rPr lang="en-US" altLang="zh-CN" sz="4500" dirty="0">
                <a:solidFill>
                  <a:srgbClr val="DFAE59"/>
                </a:solidFill>
                <a:latin typeface="微软雅黑" panose="020B0503020204020204" pitchFamily="34" charset="-122"/>
                <a:ea typeface="微软雅黑" panose="020B0503020204020204" pitchFamily="34" charset="-122"/>
              </a:rPr>
              <a:t>C</a:t>
            </a:r>
            <a:endParaRPr lang="en-US" altLang="zh-CN" sz="4500" dirty="0">
              <a:solidFill>
                <a:srgbClr val="DFAE59"/>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6666452" y="3286882"/>
            <a:ext cx="3878125" cy="741027"/>
          </a:xfrm>
          <a:prstGeom prst="rect">
            <a:avLst/>
          </a:prstGeom>
          <a:noFill/>
        </p:spPr>
        <p:txBody>
          <a:bodyPr wrap="square" lIns="75493" tIns="37746" rIns="75493" bIns="37746" rtlCol="0">
            <a:spAutoFit/>
          </a:bodyPr>
          <a:lstStyle/>
          <a:p>
            <a:pPr>
              <a:lnSpc>
                <a:spcPct val="120000"/>
              </a:lnSpc>
              <a:spcBef>
                <a:spcPct val="0"/>
              </a:spcBef>
              <a:buNone/>
            </a:pPr>
            <a:r>
              <a:rPr lang="zh-CN" altLang="en-US" sz="1200" dirty="0">
                <a:solidFill>
                  <a:srgbClr val="DFAE59"/>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endParaRPr lang="zh-CN" altLang="en-US" sz="12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TextBox 21"/>
          <p:cNvSpPr txBox="1"/>
          <p:nvPr/>
        </p:nvSpPr>
        <p:spPr>
          <a:xfrm>
            <a:off x="6666452" y="4182977"/>
            <a:ext cx="3878125" cy="741027"/>
          </a:xfrm>
          <a:prstGeom prst="rect">
            <a:avLst/>
          </a:prstGeom>
          <a:noFill/>
        </p:spPr>
        <p:txBody>
          <a:bodyPr wrap="square" lIns="75493" tIns="37746" rIns="75493" bIns="37746" rtlCol="0">
            <a:spAutoFit/>
          </a:bodyPr>
          <a:lstStyle/>
          <a:p>
            <a:pPr>
              <a:lnSpc>
                <a:spcPct val="120000"/>
              </a:lnSpc>
              <a:spcBef>
                <a:spcPct val="0"/>
              </a:spcBef>
              <a:buNone/>
            </a:pPr>
            <a:r>
              <a:rPr lang="zh-CN" altLang="en-US" sz="1200" dirty="0">
                <a:solidFill>
                  <a:srgbClr val="DFAE59"/>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endParaRPr lang="zh-CN" altLang="en-US" sz="12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TextBox 22"/>
          <p:cNvSpPr txBox="1"/>
          <p:nvPr/>
        </p:nvSpPr>
        <p:spPr>
          <a:xfrm>
            <a:off x="6666452" y="5077918"/>
            <a:ext cx="3878125" cy="741027"/>
          </a:xfrm>
          <a:prstGeom prst="rect">
            <a:avLst/>
          </a:prstGeom>
          <a:noFill/>
        </p:spPr>
        <p:txBody>
          <a:bodyPr wrap="square" lIns="75493" tIns="37746" rIns="75493" bIns="37746" rtlCol="0">
            <a:spAutoFit/>
          </a:bodyPr>
          <a:lstStyle/>
          <a:p>
            <a:pPr>
              <a:lnSpc>
                <a:spcPct val="120000"/>
              </a:lnSpc>
            </a:pPr>
            <a:r>
              <a:rPr lang="zh-CN" altLang="en-US" sz="1200" dirty="0">
                <a:solidFill>
                  <a:srgbClr val="DFAE59"/>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endParaRPr lang="zh-CN" altLang="en-US" sz="1200" dirty="0">
              <a:solidFill>
                <a:srgbClr val="DFAE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3"/>
          <p:cNvSpPr>
            <a:spLocks noChangeArrowheads="1"/>
          </p:cNvSpPr>
          <p:nvPr/>
        </p:nvSpPr>
        <p:spPr bwMode="auto">
          <a:xfrm>
            <a:off x="897321" y="57638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EAC97B"/>
                </a:solidFill>
                <a:latin typeface="Arial" panose="020B0604020202020204" pitchFamily="34" charset="0"/>
                <a:cs typeface="Arial" panose="020B0604020202020204" pitchFamily="34" charset="0"/>
              </a:rPr>
              <a:t>主要创新</a:t>
            </a:r>
            <a:endParaRPr lang="zh-CN" altLang="en-US" sz="2935" b="1" dirty="0">
              <a:solidFill>
                <a:srgbClr val="EAC97B"/>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500"/>
                            </p:stCondLst>
                            <p:childTnLst>
                              <p:par>
                                <p:cTn id="19" presetID="49" presetClass="entr" presetSubtype="0" decel="10000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360"/>
                                          </p:val>
                                        </p:tav>
                                        <p:tav tm="100000">
                                          <p:val>
                                            <p:fltVal val="0"/>
                                          </p:val>
                                        </p:tav>
                                      </p:tavLst>
                                    </p:anim>
                                    <p:animEffect transition="in" filter="fade">
                                      <p:cBhvr>
                                        <p:cTn id="24" dur="500"/>
                                        <p:tgtEl>
                                          <p:spTgt spid="8"/>
                                        </p:tgtEl>
                                      </p:cBhvr>
                                    </p:animEffect>
                                  </p:childTnLst>
                                </p:cTn>
                              </p:par>
                              <p:par>
                                <p:cTn id="25" presetID="49" presetClass="entr" presetSubtype="0" decel="100000" fill="hold" grpId="0" nodeType="withEffect">
                                  <p:stCondLst>
                                    <p:cond delay="2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49" presetClass="entr" presetSubtype="0" decel="100000" fill="hold" grpId="0" nodeType="withEffect">
                                  <p:stCondLst>
                                    <p:cond delay="40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par>
                          <p:cTn id="41" fill="hold">
                            <p:stCondLst>
                              <p:cond delay="2500"/>
                            </p:stCondLst>
                            <p:childTnLst>
                              <p:par>
                                <p:cTn id="42" presetID="45"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anim calcmode="lin" valueType="num">
                                      <p:cBhvr>
                                        <p:cTn id="45" dur="500" fill="hold"/>
                                        <p:tgtEl>
                                          <p:spTgt spid="18"/>
                                        </p:tgtEl>
                                        <p:attrNameLst>
                                          <p:attrName>ppt_w</p:attrName>
                                        </p:attrNameLst>
                                      </p:cBhvr>
                                      <p:tavLst>
                                        <p:tav tm="0" fmla="#ppt_w*sin(2.5*pi*$)">
                                          <p:val>
                                            <p:fltVal val="0"/>
                                          </p:val>
                                        </p:tav>
                                        <p:tav tm="100000">
                                          <p:val>
                                            <p:fltVal val="1"/>
                                          </p:val>
                                        </p:tav>
                                      </p:tavLst>
                                    </p:anim>
                                    <p:anim calcmode="lin" valueType="num">
                                      <p:cBhvr>
                                        <p:cTn id="46" dur="500" fill="hold"/>
                                        <p:tgtEl>
                                          <p:spTgt spid="18"/>
                                        </p:tgtEl>
                                        <p:attrNameLst>
                                          <p:attrName>ppt_h</p:attrName>
                                        </p:attrNameLst>
                                      </p:cBhvr>
                                      <p:tavLst>
                                        <p:tav tm="0">
                                          <p:val>
                                            <p:strVal val="#ppt_h"/>
                                          </p:val>
                                        </p:tav>
                                        <p:tav tm="100000">
                                          <p:val>
                                            <p:strVal val="#ppt_h"/>
                                          </p:val>
                                        </p:tav>
                                      </p:tavLst>
                                    </p:anim>
                                  </p:childTnLst>
                                </p:cTn>
                              </p:par>
                              <p:par>
                                <p:cTn id="47" presetID="22" presetClass="entr" presetSubtype="8"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par>
                          <p:cTn id="50" fill="hold">
                            <p:stCondLst>
                              <p:cond delay="3000"/>
                            </p:stCondLst>
                            <p:childTnLst>
                              <p:par>
                                <p:cTn id="51" presetID="22" presetClass="entr" presetSubtype="8"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par>
                          <p:cTn id="54" fill="hold">
                            <p:stCondLst>
                              <p:cond delay="3500"/>
                            </p:stCondLst>
                            <p:childTnLst>
                              <p:par>
                                <p:cTn id="55" presetID="45"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anim calcmode="lin" valueType="num">
                                      <p:cBhvr>
                                        <p:cTn id="58" dur="500" fill="hold"/>
                                        <p:tgtEl>
                                          <p:spTgt spid="19"/>
                                        </p:tgtEl>
                                        <p:attrNameLst>
                                          <p:attrName>ppt_w</p:attrName>
                                        </p:attrNameLst>
                                      </p:cBhvr>
                                      <p:tavLst>
                                        <p:tav tm="0" fmla="#ppt_w*sin(2.5*pi*$)">
                                          <p:val>
                                            <p:fltVal val="0"/>
                                          </p:val>
                                        </p:tav>
                                        <p:tav tm="100000">
                                          <p:val>
                                            <p:fltVal val="1"/>
                                          </p:val>
                                        </p:tav>
                                      </p:tavLst>
                                    </p:anim>
                                    <p:anim calcmode="lin" valueType="num">
                                      <p:cBhvr>
                                        <p:cTn id="59" dur="500" fill="hold"/>
                                        <p:tgtEl>
                                          <p:spTgt spid="19"/>
                                        </p:tgtEl>
                                        <p:attrNameLst>
                                          <p:attrName>ppt_h</p:attrName>
                                        </p:attrNameLst>
                                      </p:cBhvr>
                                      <p:tavLst>
                                        <p:tav tm="0">
                                          <p:val>
                                            <p:strVal val="#ppt_h"/>
                                          </p:val>
                                        </p:tav>
                                        <p:tav tm="100000">
                                          <p:val>
                                            <p:strVal val="#ppt_h"/>
                                          </p:val>
                                        </p:tav>
                                      </p:tavLst>
                                    </p:anim>
                                  </p:childTnLst>
                                </p:cTn>
                              </p:par>
                              <p:par>
                                <p:cTn id="60" presetID="22" presetClass="entr" presetSubtype="8"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childTnLst>
                          </p:cTn>
                        </p:par>
                        <p:par>
                          <p:cTn id="67" fill="hold">
                            <p:stCondLst>
                              <p:cond delay="4500"/>
                            </p:stCondLst>
                            <p:childTnLst>
                              <p:par>
                                <p:cTn id="68" presetID="45" presetClass="entr" presetSubtype="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anim calcmode="lin" valueType="num">
                                      <p:cBhvr>
                                        <p:cTn id="71" dur="500" fill="hold"/>
                                        <p:tgtEl>
                                          <p:spTgt spid="20"/>
                                        </p:tgtEl>
                                        <p:attrNameLst>
                                          <p:attrName>ppt_w</p:attrName>
                                        </p:attrNameLst>
                                      </p:cBhvr>
                                      <p:tavLst>
                                        <p:tav tm="0" fmla="#ppt_w*sin(2.5*pi*$)">
                                          <p:val>
                                            <p:fltVal val="0"/>
                                          </p:val>
                                        </p:tav>
                                        <p:tav tm="100000">
                                          <p:val>
                                            <p:fltVal val="1"/>
                                          </p:val>
                                        </p:tav>
                                      </p:tavLst>
                                    </p:anim>
                                    <p:anim calcmode="lin" valueType="num">
                                      <p:cBhvr>
                                        <p:cTn id="72" dur="500" fill="hold"/>
                                        <p:tgtEl>
                                          <p:spTgt spid="20"/>
                                        </p:tgtEl>
                                        <p:attrNameLst>
                                          <p:attrName>ppt_h</p:attrName>
                                        </p:attrNameLst>
                                      </p:cBhvr>
                                      <p:tavLst>
                                        <p:tav tm="0">
                                          <p:val>
                                            <p:strVal val="#ppt_h"/>
                                          </p:val>
                                        </p:tav>
                                        <p:tav tm="100000">
                                          <p:val>
                                            <p:strVal val="#ppt_h"/>
                                          </p:val>
                                        </p:tav>
                                      </p:tavLst>
                                    </p:anim>
                                  </p:childTnLst>
                                </p:cTn>
                              </p:par>
                              <p:par>
                                <p:cTn id="73" presetID="22" presetClass="entr" presetSubtype="8"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left)">
                                      <p:cBhvr>
                                        <p:cTn id="7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1" grpId="0" bldLvl="0" animBg="1"/>
      <p:bldP spid="12" grpId="0" bldLvl="0" animBg="1"/>
      <p:bldP spid="13" grpId="0" bldLvl="0" animBg="1"/>
      <p:bldP spid="14" grpId="0" bldLvl="0" animBg="1"/>
      <p:bldP spid="15" grpId="0" bldLvl="0" animBg="1"/>
      <p:bldP spid="18" grpId="0"/>
      <p:bldP spid="19" grpId="0"/>
      <p:bldP spid="20" grpId="0"/>
      <p:bldP spid="21" grpId="0"/>
      <p:bldP spid="22" grpId="0"/>
      <p:bldP spid="23" grpId="0"/>
      <p:bldP spid="16" grpId="0"/>
    </p:bldLst>
  </p:timing>
</p:sld>
</file>

<file path=ppt/tags/tag1.xml><?xml version="1.0" encoding="utf-8"?>
<p:tagLst xmlns:p="http://schemas.openxmlformats.org/presentationml/2006/main">
  <p:tag name="MH" val="20170712092857"/>
  <p:tag name="MH_LIBRARY" val="GRAPHIC"/>
  <p:tag name="MH_TYPE" val="SubTitle"/>
  <p:tag name="MH_ORDER" val="1"/>
</p:tagLst>
</file>

<file path=ppt/tags/tag10.xml><?xml version="1.0" encoding="utf-8"?>
<p:tagLst xmlns:p="http://schemas.openxmlformats.org/presentationml/2006/main">
  <p:tag name="MH" val="20170703162526"/>
  <p:tag name="MH_LIBRARY" val="GRAPHIC"/>
  <p:tag name="MH_TYPE" val="Other"/>
  <p:tag name="MH_ORDER" val="5"/>
</p:tagLst>
</file>

<file path=ppt/tags/tag11.xml><?xml version="1.0" encoding="utf-8"?>
<p:tagLst xmlns:p="http://schemas.openxmlformats.org/presentationml/2006/main">
  <p:tag name="MH" val="20170703162526"/>
  <p:tag name="MH_LIBRARY" val="GRAPHIC"/>
  <p:tag name="MH_TYPE" val="Text"/>
  <p:tag name="MH_ORDER" val="1"/>
</p:tagLst>
</file>

<file path=ppt/tags/tag12.xml><?xml version="1.0" encoding="utf-8"?>
<p:tagLst xmlns:p="http://schemas.openxmlformats.org/presentationml/2006/main">
  <p:tag name="MH" val="20170703162526"/>
  <p:tag name="MH_LIBRARY" val="GRAPHIC"/>
  <p:tag name="MH_TYPE" val="Text"/>
  <p:tag name="MH_ORDER" val="2"/>
</p:tagLst>
</file>

<file path=ppt/tags/tag13.xml><?xml version="1.0" encoding="utf-8"?>
<p:tagLst xmlns:p="http://schemas.openxmlformats.org/presentationml/2006/main">
  <p:tag name="MH" val="20170703162526"/>
  <p:tag name="MH_LIBRARY" val="GRAPHIC"/>
  <p:tag name="MH_TYPE" val="Text"/>
  <p:tag name="MH_ORDER" val="3"/>
</p:tagLst>
</file>

<file path=ppt/tags/tag14.xml><?xml version="1.0" encoding="utf-8"?>
<p:tagLst xmlns:p="http://schemas.openxmlformats.org/presentationml/2006/main">
  <p:tag name="MH" val="20170703162526"/>
  <p:tag name="MH_LIBRARY" val="GRAPHIC"/>
  <p:tag name="MH_TYPE" val="Text"/>
  <p:tag name="MH_ORDER" val="4"/>
</p:tagLst>
</file>

<file path=ppt/tags/tag15.xml><?xml version="1.0" encoding="utf-8"?>
<p:tagLst xmlns:p="http://schemas.openxmlformats.org/presentationml/2006/main">
  <p:tag name="MH" val="20170703162526"/>
  <p:tag name="MH_LIBRARY" val="GRAPHIC"/>
  <p:tag name="MH_TYPE" val="Other"/>
  <p:tag name="MH_ORDER" val="6"/>
</p:tagLst>
</file>

<file path=ppt/tags/tag16.xml><?xml version="1.0" encoding="utf-8"?>
<p:tagLst xmlns:p="http://schemas.openxmlformats.org/presentationml/2006/main">
  <p:tag name="MH" val="20170703162526"/>
  <p:tag name="MH_LIBRARY" val="GRAPHIC"/>
  <p:tag name="MH_TYPE" val="SubTitle"/>
  <p:tag name="MH_ORDER" val="1"/>
</p:tagLst>
</file>

<file path=ppt/tags/tag17.xml><?xml version="1.0" encoding="utf-8"?>
<p:tagLst xmlns:p="http://schemas.openxmlformats.org/presentationml/2006/main">
  <p:tag name="MH" val="20170703162526"/>
  <p:tag name="MH_LIBRARY" val="GRAPHIC"/>
  <p:tag name="MH_TYPE" val="SubTitle"/>
  <p:tag name="MH_ORDER" val="2"/>
</p:tagLst>
</file>

<file path=ppt/tags/tag18.xml><?xml version="1.0" encoding="utf-8"?>
<p:tagLst xmlns:p="http://schemas.openxmlformats.org/presentationml/2006/main">
  <p:tag name="MH" val="20170703162526"/>
  <p:tag name="MH_LIBRARY" val="GRAPHIC"/>
  <p:tag name="MH_TYPE" val="SubTitle"/>
  <p:tag name="MH_ORDER" val="3"/>
</p:tagLst>
</file>

<file path=ppt/tags/tag19.xml><?xml version="1.0" encoding="utf-8"?>
<p:tagLst xmlns:p="http://schemas.openxmlformats.org/presentationml/2006/main">
  <p:tag name="MH" val="20170703162526"/>
  <p:tag name="MH_LIBRARY" val="GRAPHIC"/>
  <p:tag name="MH_TYPE" val="SubTitle"/>
  <p:tag name="MH_ORDER" val="4"/>
</p:tagLst>
</file>

<file path=ppt/tags/tag2.xml><?xml version="1.0" encoding="utf-8"?>
<p:tagLst xmlns:p="http://schemas.openxmlformats.org/presentationml/2006/main">
  <p:tag name="MH" val="20170712092857"/>
  <p:tag name="MH_LIBRARY" val="GRAPHIC"/>
  <p:tag name="MH_TYPE" val="SubTitle"/>
  <p:tag name="MH_ORDER" val="3"/>
</p:tagLst>
</file>

<file path=ppt/tags/tag20.xml><?xml version="1.0" encoding="utf-8"?>
<p:tagLst xmlns:p="http://schemas.openxmlformats.org/presentationml/2006/main">
  <p:tag name="MH_TYPE" val="#NeiR#"/>
  <p:tag name="MH_NUMBER" val="4"/>
  <p:tag name="MH_CATEGORY" val="#ShuJTB#"/>
  <p:tag name="MH_LAYOUT" val="SubTitleTextDesc"/>
  <p:tag name="MH" val="20170703162526"/>
  <p:tag name="MH_LIBRARY" val="GRAPHIC"/>
</p:tagLst>
</file>

<file path=ppt/tags/tag21.xml><?xml version="1.0" encoding="utf-8"?>
<p:tagLst xmlns:p="http://schemas.openxmlformats.org/presentationml/2006/main">
  <p:tag name="ISLIDE.DIAGRAM" val="c2a00a56-1909-4be2-9496-2cab7d0080d2"/>
</p:tagLst>
</file>

<file path=ppt/tags/tag22.xml><?xml version="1.0" encoding="utf-8"?>
<p:tagLst xmlns:p="http://schemas.openxmlformats.org/presentationml/2006/main">
  <p:tag name="ISLIDE.DIAGRAM" val="0b53d9ba-63db-4a50-b338-4c6bf1582622"/>
</p:tagLst>
</file>

<file path=ppt/tags/tag23.xml><?xml version="1.0" encoding="utf-8"?>
<p:tagLst xmlns:p="http://schemas.openxmlformats.org/presentationml/2006/main">
  <p:tag name="ISLIDE.DIAGRAM" val="8fcf12ff-8fc4-4af1-aea2-bbd12db6aa27"/>
</p:tagLst>
</file>

<file path=ppt/tags/tag3.xml><?xml version="1.0" encoding="utf-8"?>
<p:tagLst xmlns:p="http://schemas.openxmlformats.org/presentationml/2006/main">
  <p:tag name="MH" val="20170712092857"/>
  <p:tag name="MH_LIBRARY" val="GRAPHIC"/>
  <p:tag name="MH_TYPE" val="SubTitle"/>
  <p:tag name="MH_ORDER" val="2"/>
</p:tagLst>
</file>

<file path=ppt/tags/tag4.xml><?xml version="1.0" encoding="utf-8"?>
<p:tagLst xmlns:p="http://schemas.openxmlformats.org/presentationml/2006/main">
  <p:tag name="MH" val="20170712092857"/>
  <p:tag name="MH_LIBRARY" val="GRAPHIC"/>
  <p:tag name="MH_TYPE" val="SubTitle"/>
  <p:tag name="MH_ORDER" val="4"/>
</p:tagLst>
</file>

<file path=ppt/tags/tag5.xml><?xml version="1.0" encoding="utf-8"?>
<p:tagLst xmlns:p="http://schemas.openxmlformats.org/presentationml/2006/main">
  <p:tag name="MH_TYPE" val="#NeiR#"/>
  <p:tag name="MH_NUMBER" val="4"/>
  <p:tag name="MH_CATEGORY" val="#TuWHP#"/>
  <p:tag name="MH_LAYOUT" val="SubTitleDesc"/>
  <p:tag name="MH" val="20170712092857"/>
  <p:tag name="MH_LIBRARY" val="GRAPHIC"/>
</p:tagLst>
</file>

<file path=ppt/tags/tag6.xml><?xml version="1.0" encoding="utf-8"?>
<p:tagLst xmlns:p="http://schemas.openxmlformats.org/presentationml/2006/main">
  <p:tag name="MH" val="20170703162526"/>
  <p:tag name="MH_LIBRARY" val="GRAPHIC"/>
  <p:tag name="MH_TYPE" val="Other"/>
  <p:tag name="MH_ORDER" val="1"/>
</p:tagLst>
</file>

<file path=ppt/tags/tag7.xml><?xml version="1.0" encoding="utf-8"?>
<p:tagLst xmlns:p="http://schemas.openxmlformats.org/presentationml/2006/main">
  <p:tag name="MH" val="20170703162526"/>
  <p:tag name="MH_LIBRARY" val="GRAPHIC"/>
  <p:tag name="MH_TYPE" val="Other"/>
  <p:tag name="MH_ORDER" val="2"/>
</p:tagLst>
</file>

<file path=ppt/tags/tag8.xml><?xml version="1.0" encoding="utf-8"?>
<p:tagLst xmlns:p="http://schemas.openxmlformats.org/presentationml/2006/main">
  <p:tag name="MH" val="20170703162526"/>
  <p:tag name="MH_LIBRARY" val="GRAPHIC"/>
  <p:tag name="MH_TYPE" val="Other"/>
  <p:tag name="MH_ORDER" val="3"/>
</p:tagLst>
</file>

<file path=ppt/tags/tag9.xml><?xml version="1.0" encoding="utf-8"?>
<p:tagLst xmlns:p="http://schemas.openxmlformats.org/presentationml/2006/main">
  <p:tag name="MH" val="20170703162526"/>
  <p:tag name="MH_LIBRARY" val="GRAPHIC"/>
  <p:tag name="MH_TYPE" val="Other"/>
  <p:tag name="MH_ORDER" val="4"/>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4368</Words>
  <Application>WWO_openplatform_20200924161515-8e733aaadf</Application>
  <PresentationFormat>宽屏</PresentationFormat>
  <Paragraphs>532</Paragraphs>
  <Slides>32</Slides>
  <Notes>33</Notes>
  <HiddenSlides>0</HiddenSlides>
  <MMClips>2</MMClips>
  <ScaleCrop>false</ScaleCrop>
  <HeadingPairs>
    <vt:vector size="6" baseType="variant">
      <vt:variant>
        <vt:lpstr>已用的字体</vt:lpstr>
      </vt:variant>
      <vt:variant>
        <vt:i4>28</vt:i4>
      </vt:variant>
      <vt:variant>
        <vt:lpstr>主题</vt:lpstr>
      </vt:variant>
      <vt:variant>
        <vt:i4>4</vt:i4>
      </vt:variant>
      <vt:variant>
        <vt:lpstr>幻灯片标题</vt:lpstr>
      </vt:variant>
      <vt:variant>
        <vt:i4>32</vt:i4>
      </vt:variant>
    </vt:vector>
  </HeadingPairs>
  <TitlesOfParts>
    <vt:vector size="64" baseType="lpstr">
      <vt:lpstr>Arial</vt:lpstr>
      <vt:lpstr>宋体</vt:lpstr>
      <vt:lpstr>Wingdings</vt:lpstr>
      <vt:lpstr>Arial Unicode MS</vt:lpstr>
      <vt:lpstr>Calibri</vt:lpstr>
      <vt:lpstr>微软雅黑</vt:lpstr>
      <vt:lpstr>汉仪旗黑KW 55S</vt:lpstr>
      <vt:lpstr>Calibri Light</vt:lpstr>
      <vt:lpstr>方正宋刻本秀楷简体</vt:lpstr>
      <vt:lpstr>汉仪书宋二KW</vt:lpstr>
      <vt:lpstr>Times New Roman</vt:lpstr>
      <vt:lpstr>黑体</vt:lpstr>
      <vt:lpstr>Calibri</vt:lpstr>
      <vt:lpstr>Impact</vt:lpstr>
      <vt:lpstr>Kingsoft Stress</vt:lpstr>
      <vt:lpstr>UKIJ Qolyazma</vt:lpstr>
      <vt:lpstr>Segoe UI</vt:lpstr>
      <vt:lpstr>Arial</vt:lpstr>
      <vt:lpstr>Arial Narrow</vt:lpstr>
      <vt:lpstr>Verdana</vt:lpstr>
      <vt:lpstr>Open Sans Semibold</vt:lpstr>
      <vt:lpstr>Gulim</vt:lpstr>
      <vt:lpstr>Verdana</vt:lpstr>
      <vt:lpstr>Open Sans</vt:lpstr>
      <vt:lpstr>华文黑体</vt:lpstr>
      <vt:lpstr>Century Gothic</vt:lpstr>
      <vt:lpstr>汉仪中黑KW</vt:lpstr>
      <vt:lpstr>DejaVu Sans Condensed</vt:lpstr>
      <vt:lpstr>webwppDefTheme</vt:lpstr>
      <vt:lpstr>Office 主题</vt:lpstr>
      <vt:lpstr>包图主题2</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蓝金毕业答辩</dc:title>
  <dc:creator>Administrator</dc:creator>
  <cp:lastModifiedBy>上海维湾8号机</cp:lastModifiedBy>
  <dcterms:created xsi:type="dcterms:W3CDTF">2021-12-08T10:44:15Z</dcterms:created>
  <dcterms:modified xsi:type="dcterms:W3CDTF">2021-12-08T10:44:15Z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